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4.xml" ContentType="application/vnd.openxmlformats-officedocument.theme+xml"/>
  <Override PartName="/ppt/tags/tag1.xml" ContentType="application/vnd.openxmlformats-officedocument.presentationml.tags+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5.xml" ContentType="application/vnd.openxmlformats-officedocument.theme+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6.xml" ContentType="application/vnd.openxmlformats-officedocument.theme+xml"/>
  <Override PartName="/ppt/tags/tag2.xml" ContentType="application/vnd.openxmlformats-officedocument.presentationml.tags+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 id="2147483721" r:id="rId7"/>
    <p:sldMasterId id="2147483757" r:id="rId8"/>
    <p:sldMasterId id="2147483786" r:id="rId9"/>
  </p:sldMasterIdLst>
  <p:notesMasterIdLst>
    <p:notesMasterId r:id="rId34"/>
  </p:notesMasterIdLst>
  <p:sldIdLst>
    <p:sldId id="1715" r:id="rId10"/>
    <p:sldId id="1724" r:id="rId11"/>
    <p:sldId id="259" r:id="rId12"/>
    <p:sldId id="1413" r:id="rId13"/>
    <p:sldId id="4544" r:id="rId14"/>
    <p:sldId id="4552" r:id="rId15"/>
    <p:sldId id="4561" r:id="rId16"/>
    <p:sldId id="4485" r:id="rId17"/>
    <p:sldId id="4562" r:id="rId18"/>
    <p:sldId id="4559" r:id="rId19"/>
    <p:sldId id="4563" r:id="rId20"/>
    <p:sldId id="4539" r:id="rId21"/>
    <p:sldId id="4553" r:id="rId22"/>
    <p:sldId id="737" r:id="rId23"/>
    <p:sldId id="736" r:id="rId24"/>
    <p:sldId id="702" r:id="rId25"/>
    <p:sldId id="728" r:id="rId26"/>
    <p:sldId id="739" r:id="rId27"/>
    <p:sldId id="746" r:id="rId28"/>
    <p:sldId id="296" r:id="rId29"/>
    <p:sldId id="679" r:id="rId30"/>
    <p:sldId id="744" r:id="rId31"/>
    <p:sldId id="748" r:id="rId32"/>
    <p:sldId id="74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6189676-557F-491B-A02C-FC77697C58F1}">
          <p14:sldIdLst>
            <p14:sldId id="1715"/>
            <p14:sldId id="1724"/>
          </p14:sldIdLst>
        </p14:section>
        <p14:section name="Modern Datacenter" id="{D3DCD9C4-96B1-47E5-9E78-7B81749F4280}">
          <p14:sldIdLst>
            <p14:sldId id="259"/>
          </p14:sldIdLst>
        </p14:section>
        <p14:section name="Challenges Faced" id="{7ABF0EC8-7C88-4290-A78F-BBFAE87EB70C}">
          <p14:sldIdLst>
            <p14:sldId id="1413"/>
            <p14:sldId id="4544"/>
          </p14:sldIdLst>
        </p14:section>
        <p14:section name="Governance Scaffolding" id="{55A193F3-DA2E-453F-949A-31F9C0716BD3}">
          <p14:sldIdLst>
            <p14:sldId id="4552"/>
            <p14:sldId id="4561"/>
            <p14:sldId id="4485"/>
            <p14:sldId id="4562"/>
            <p14:sldId id="4559"/>
            <p14:sldId id="4563"/>
            <p14:sldId id="4539"/>
            <p14:sldId id="4553"/>
          </p14:sldIdLst>
        </p14:section>
        <p14:section name="Security Landscape" id="{837C1704-94F1-4024-8A87-7D29B2B92DB4}">
          <p14:sldIdLst>
            <p14:sldId id="737"/>
            <p14:sldId id="736"/>
            <p14:sldId id="702"/>
            <p14:sldId id="728"/>
            <p14:sldId id="739"/>
            <p14:sldId id="746"/>
            <p14:sldId id="296"/>
            <p14:sldId id="679"/>
            <p14:sldId id="744"/>
            <p14:sldId id="748"/>
            <p14:sldId id="749"/>
          </p14:sldIdLst>
        </p14:section>
        <p14:section name="Security Center" id="{AEB26010-81F3-4DFA-9AE8-693442879383}">
          <p14:sldIdLst/>
        </p14:section>
        <p14:section name="Web Application Firewall" id="{728D4FC0-29AD-461B-A32E-266DE0B2601F}">
          <p14:sldIdLst/>
        </p14:section>
        <p14:section name="Conclusion" id="{9FCD5F9A-1140-4BA9-AE0B-34BED33CCAF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wait Joshi (AJ)" initials="AJ(" lastIdx="19" clrIdx="0">
    <p:extLst>
      <p:ext uri="{19B8F6BF-5375-455C-9EA6-DF929625EA0E}">
        <p15:presenceInfo xmlns:p15="http://schemas.microsoft.com/office/powerpoint/2012/main" userId="S-1-5-21-2127521184-1604012920-1887927527-546086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112A"/>
    <a:srgbClr val="004BBB"/>
    <a:srgbClr val="0078D7"/>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00B8AB-C78B-42B6-9B4E-FDFCCCFE49DF}" v="1" dt="2021-03-31T10:39:14.52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23" autoAdjust="0"/>
    <p:restoredTop sz="96357" autoAdjust="0"/>
  </p:normalViewPr>
  <p:slideViewPr>
    <p:cSldViewPr snapToGrid="0">
      <p:cViewPr varScale="1">
        <p:scale>
          <a:sx n="112" d="100"/>
          <a:sy n="112" d="100"/>
        </p:scale>
        <p:origin x="78" y="9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tableStyles" Target="tableStyles.xml"/><Relationship Id="rId21" Type="http://schemas.openxmlformats.org/officeDocument/2006/relationships/slide" Target="slides/slide12.xml"/><Relationship Id="rId34" Type="http://schemas.openxmlformats.org/officeDocument/2006/relationships/notesMaster" Target="notesMasters/notesMaster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presProps" Target="presProps.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commentAuthors" Target="commentAuthors.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nd Prabhu" userId="6c4c423f-d1f2-47b1-99e3-069c840331b4" providerId="ADAL" clId="{1DA7EDA1-0E59-4DF3-AACB-97850A9B83A1}"/>
    <pc:docChg chg="undo custSel addSld delSld modSld sldOrd delSection modSection">
      <pc:chgData name="Anand Prabhu" userId="6c4c423f-d1f2-47b1-99e3-069c840331b4" providerId="ADAL" clId="{1DA7EDA1-0E59-4DF3-AACB-97850A9B83A1}" dt="2020-05-13T09:08:03.255" v="1734" actId="1038"/>
      <pc:docMkLst>
        <pc:docMk/>
      </pc:docMkLst>
      <pc:sldChg chg="add ord">
        <pc:chgData name="Anand Prabhu" userId="6c4c423f-d1f2-47b1-99e3-069c840331b4" providerId="ADAL" clId="{1DA7EDA1-0E59-4DF3-AACB-97850A9B83A1}" dt="2020-05-13T08:56:31.852" v="1362"/>
        <pc:sldMkLst>
          <pc:docMk/>
          <pc:sldMk cId="1303359920" sldId="257"/>
        </pc:sldMkLst>
      </pc:sldChg>
      <pc:sldChg chg="add del modTransition">
        <pc:chgData name="Anand Prabhu" userId="6c4c423f-d1f2-47b1-99e3-069c840331b4" providerId="ADAL" clId="{1DA7EDA1-0E59-4DF3-AACB-97850A9B83A1}" dt="2020-05-13T08:39:41.030" v="1053" actId="2696"/>
        <pc:sldMkLst>
          <pc:docMk/>
          <pc:sldMk cId="2164473218" sldId="257"/>
        </pc:sldMkLst>
      </pc:sldChg>
      <pc:sldChg chg="add del">
        <pc:chgData name="Anand Prabhu" userId="6c4c423f-d1f2-47b1-99e3-069c840331b4" providerId="ADAL" clId="{1DA7EDA1-0E59-4DF3-AACB-97850A9B83A1}" dt="2020-05-13T07:42:26.223" v="924" actId="2696"/>
        <pc:sldMkLst>
          <pc:docMk/>
          <pc:sldMk cId="785281587" sldId="258"/>
        </pc:sldMkLst>
      </pc:sldChg>
      <pc:sldChg chg="addSp delSp modSp">
        <pc:chgData name="Anand Prabhu" userId="6c4c423f-d1f2-47b1-99e3-069c840331b4" providerId="ADAL" clId="{1DA7EDA1-0E59-4DF3-AACB-97850A9B83A1}" dt="2020-05-13T07:07:06.562" v="24" actId="20577"/>
        <pc:sldMkLst>
          <pc:docMk/>
          <pc:sldMk cId="446683251" sldId="259"/>
        </pc:sldMkLst>
        <pc:spChg chg="add mod">
          <ac:chgData name="Anand Prabhu" userId="6c4c423f-d1f2-47b1-99e3-069c840331b4" providerId="ADAL" clId="{1DA7EDA1-0E59-4DF3-AACB-97850A9B83A1}" dt="2020-05-13T07:06:42.123" v="2"/>
          <ac:spMkLst>
            <pc:docMk/>
            <pc:sldMk cId="446683251" sldId="259"/>
            <ac:spMk id="2" creationId="{DFBC9BFF-2EC0-4CA5-9355-23613EDB41C9}"/>
          </ac:spMkLst>
        </pc:spChg>
        <pc:spChg chg="del">
          <ac:chgData name="Anand Prabhu" userId="6c4c423f-d1f2-47b1-99e3-069c840331b4" providerId="ADAL" clId="{1DA7EDA1-0E59-4DF3-AACB-97850A9B83A1}" dt="2020-05-13T07:06:58.570" v="3" actId="478"/>
          <ac:spMkLst>
            <pc:docMk/>
            <pc:sldMk cId="446683251" sldId="259"/>
            <ac:spMk id="4" creationId="{00000000-0000-0000-0000-000000000000}"/>
          </ac:spMkLst>
        </pc:spChg>
        <pc:spChg chg="add mod">
          <ac:chgData name="Anand Prabhu" userId="6c4c423f-d1f2-47b1-99e3-069c840331b4" providerId="ADAL" clId="{1DA7EDA1-0E59-4DF3-AACB-97850A9B83A1}" dt="2020-05-13T07:07:06.562" v="24" actId="20577"/>
          <ac:spMkLst>
            <pc:docMk/>
            <pc:sldMk cId="446683251" sldId="259"/>
            <ac:spMk id="5" creationId="{32332543-4EE4-47E1-8060-B64CC0D02655}"/>
          </ac:spMkLst>
        </pc:spChg>
      </pc:sldChg>
      <pc:sldChg chg="add del">
        <pc:chgData name="Anand Prabhu" userId="6c4c423f-d1f2-47b1-99e3-069c840331b4" providerId="ADAL" clId="{1DA7EDA1-0E59-4DF3-AACB-97850A9B83A1}" dt="2020-05-13T07:42:26.239" v="925" actId="2696"/>
        <pc:sldMkLst>
          <pc:docMk/>
          <pc:sldMk cId="3001553656" sldId="262"/>
        </pc:sldMkLst>
      </pc:sldChg>
      <pc:sldChg chg="addSp delSp modSp add del modTransition">
        <pc:chgData name="Anand Prabhu" userId="6c4c423f-d1f2-47b1-99e3-069c840331b4" providerId="ADAL" clId="{1DA7EDA1-0E59-4DF3-AACB-97850A9B83A1}" dt="2020-05-13T07:35:26.145" v="914" actId="2696"/>
        <pc:sldMkLst>
          <pc:docMk/>
          <pc:sldMk cId="149947066" sldId="274"/>
        </pc:sldMkLst>
        <pc:spChg chg="del">
          <ac:chgData name="Anand Prabhu" userId="6c4c423f-d1f2-47b1-99e3-069c840331b4" providerId="ADAL" clId="{1DA7EDA1-0E59-4DF3-AACB-97850A9B83A1}" dt="2020-05-13T07:13:07.510" v="57" actId="478"/>
          <ac:spMkLst>
            <pc:docMk/>
            <pc:sldMk cId="149947066" sldId="274"/>
            <ac:spMk id="2" creationId="{00000000-0000-0000-0000-000000000000}"/>
          </ac:spMkLst>
        </pc:spChg>
        <pc:spChg chg="add mod">
          <ac:chgData name="Anand Prabhu" userId="6c4c423f-d1f2-47b1-99e3-069c840331b4" providerId="ADAL" clId="{1DA7EDA1-0E59-4DF3-AACB-97850A9B83A1}" dt="2020-05-13T07:13:15.495" v="72" actId="20577"/>
          <ac:spMkLst>
            <pc:docMk/>
            <pc:sldMk cId="149947066" sldId="274"/>
            <ac:spMk id="3" creationId="{0D5EE5C3-399D-45F6-AB56-31477930D32F}"/>
          </ac:spMkLst>
        </pc:spChg>
        <pc:spChg chg="add mod">
          <ac:chgData name="Anand Prabhu" userId="6c4c423f-d1f2-47b1-99e3-069c840331b4" providerId="ADAL" clId="{1DA7EDA1-0E59-4DF3-AACB-97850A9B83A1}" dt="2020-05-13T07:12:58.492" v="56"/>
          <ac:spMkLst>
            <pc:docMk/>
            <pc:sldMk cId="149947066" sldId="274"/>
            <ac:spMk id="4" creationId="{D4C00C9F-6F07-40E2-9DCA-9B0782FAF2CC}"/>
          </ac:spMkLst>
        </pc:spChg>
      </pc:sldChg>
      <pc:sldChg chg="ord">
        <pc:chgData name="Anand Prabhu" userId="6c4c423f-d1f2-47b1-99e3-069c840331b4" providerId="ADAL" clId="{1DA7EDA1-0E59-4DF3-AACB-97850A9B83A1}" dt="2020-05-13T08:47:31.576" v="1197"/>
        <pc:sldMkLst>
          <pc:docMk/>
          <pc:sldMk cId="2099232856" sldId="296"/>
        </pc:sldMkLst>
      </pc:sldChg>
      <pc:sldChg chg="add del">
        <pc:chgData name="Anand Prabhu" userId="6c4c423f-d1f2-47b1-99e3-069c840331b4" providerId="ADAL" clId="{1DA7EDA1-0E59-4DF3-AACB-97850A9B83A1}" dt="2020-05-13T07:42:26.239" v="926" actId="2696"/>
        <pc:sldMkLst>
          <pc:docMk/>
          <pc:sldMk cId="2247389653" sldId="668"/>
        </pc:sldMkLst>
      </pc:sldChg>
      <pc:sldChg chg="add">
        <pc:chgData name="Anand Prabhu" userId="6c4c423f-d1f2-47b1-99e3-069c840331b4" providerId="ADAL" clId="{1DA7EDA1-0E59-4DF3-AACB-97850A9B83A1}" dt="2020-05-13T07:40:40.182" v="923"/>
        <pc:sldMkLst>
          <pc:docMk/>
          <pc:sldMk cId="3604932912" sldId="670"/>
        </pc:sldMkLst>
      </pc:sldChg>
      <pc:sldChg chg="add del">
        <pc:chgData name="Anand Prabhu" userId="6c4c423f-d1f2-47b1-99e3-069c840331b4" providerId="ADAL" clId="{1DA7EDA1-0E59-4DF3-AACB-97850A9B83A1}" dt="2020-05-13T07:39:54.622" v="922" actId="2696"/>
        <pc:sldMkLst>
          <pc:docMk/>
          <pc:sldMk cId="3679718621" sldId="670"/>
        </pc:sldMkLst>
      </pc:sldChg>
      <pc:sldChg chg="ord">
        <pc:chgData name="Anand Prabhu" userId="6c4c423f-d1f2-47b1-99e3-069c840331b4" providerId="ADAL" clId="{1DA7EDA1-0E59-4DF3-AACB-97850A9B83A1}" dt="2020-05-13T08:47:34.932" v="1198"/>
        <pc:sldMkLst>
          <pc:docMk/>
          <pc:sldMk cId="4045199007" sldId="679"/>
        </pc:sldMkLst>
      </pc:sldChg>
      <pc:sldChg chg="ord">
        <pc:chgData name="Anand Prabhu" userId="6c4c423f-d1f2-47b1-99e3-069c840331b4" providerId="ADAL" clId="{1DA7EDA1-0E59-4DF3-AACB-97850A9B83A1}" dt="2020-05-13T08:45:33.457" v="1168"/>
        <pc:sldMkLst>
          <pc:docMk/>
          <pc:sldMk cId="2154481219" sldId="702"/>
        </pc:sldMkLst>
      </pc:sldChg>
      <pc:sldChg chg="ord">
        <pc:chgData name="Anand Prabhu" userId="6c4c423f-d1f2-47b1-99e3-069c840331b4" providerId="ADAL" clId="{1DA7EDA1-0E59-4DF3-AACB-97850A9B83A1}" dt="2020-05-13T08:47:19.760" v="1194"/>
        <pc:sldMkLst>
          <pc:docMk/>
          <pc:sldMk cId="3438081181" sldId="728"/>
        </pc:sldMkLst>
      </pc:sldChg>
      <pc:sldChg chg="del">
        <pc:chgData name="Anand Prabhu" userId="6c4c423f-d1f2-47b1-99e3-069c840331b4" providerId="ADAL" clId="{1DA7EDA1-0E59-4DF3-AACB-97850A9B83A1}" dt="2020-05-13T07:52:17.665" v="989" actId="2696"/>
        <pc:sldMkLst>
          <pc:docMk/>
          <pc:sldMk cId="1091943013" sldId="732"/>
        </pc:sldMkLst>
      </pc:sldChg>
      <pc:sldChg chg="ord">
        <pc:chgData name="Anand Prabhu" userId="6c4c423f-d1f2-47b1-99e3-069c840331b4" providerId="ADAL" clId="{1DA7EDA1-0E59-4DF3-AACB-97850A9B83A1}" dt="2020-05-13T08:45:42.796" v="1170"/>
        <pc:sldMkLst>
          <pc:docMk/>
          <pc:sldMk cId="3561417366" sldId="736"/>
        </pc:sldMkLst>
      </pc:sldChg>
      <pc:sldChg chg="ord">
        <pc:chgData name="Anand Prabhu" userId="6c4c423f-d1f2-47b1-99e3-069c840331b4" providerId="ADAL" clId="{1DA7EDA1-0E59-4DF3-AACB-97850A9B83A1}" dt="2020-05-13T08:45:39.350" v="1169"/>
        <pc:sldMkLst>
          <pc:docMk/>
          <pc:sldMk cId="982234604" sldId="737"/>
        </pc:sldMkLst>
      </pc:sldChg>
      <pc:sldChg chg="ord">
        <pc:chgData name="Anand Prabhu" userId="6c4c423f-d1f2-47b1-99e3-069c840331b4" providerId="ADAL" clId="{1DA7EDA1-0E59-4DF3-AACB-97850A9B83A1}" dt="2020-05-13T08:47:22.092" v="1195"/>
        <pc:sldMkLst>
          <pc:docMk/>
          <pc:sldMk cId="1567553940" sldId="739"/>
        </pc:sldMkLst>
      </pc:sldChg>
      <pc:sldChg chg="ord">
        <pc:chgData name="Anand Prabhu" userId="6c4c423f-d1f2-47b1-99e3-069c840331b4" providerId="ADAL" clId="{1DA7EDA1-0E59-4DF3-AACB-97850A9B83A1}" dt="2020-05-13T08:48:15.475" v="1199"/>
        <pc:sldMkLst>
          <pc:docMk/>
          <pc:sldMk cId="1591357489" sldId="744"/>
        </pc:sldMkLst>
      </pc:sldChg>
      <pc:sldChg chg="ord">
        <pc:chgData name="Anand Prabhu" userId="6c4c423f-d1f2-47b1-99e3-069c840331b4" providerId="ADAL" clId="{1DA7EDA1-0E59-4DF3-AACB-97850A9B83A1}" dt="2020-05-13T08:47:24.181" v="1196"/>
        <pc:sldMkLst>
          <pc:docMk/>
          <pc:sldMk cId="1259475928" sldId="746"/>
        </pc:sldMkLst>
      </pc:sldChg>
      <pc:sldChg chg="ord">
        <pc:chgData name="Anand Prabhu" userId="6c4c423f-d1f2-47b1-99e3-069c840331b4" providerId="ADAL" clId="{1DA7EDA1-0E59-4DF3-AACB-97850A9B83A1}" dt="2020-05-13T08:48:15.475" v="1199"/>
        <pc:sldMkLst>
          <pc:docMk/>
          <pc:sldMk cId="325675679" sldId="748"/>
        </pc:sldMkLst>
      </pc:sldChg>
      <pc:sldChg chg="ord">
        <pc:chgData name="Anand Prabhu" userId="6c4c423f-d1f2-47b1-99e3-069c840331b4" providerId="ADAL" clId="{1DA7EDA1-0E59-4DF3-AACB-97850A9B83A1}" dt="2020-05-13T08:48:15.475" v="1199"/>
        <pc:sldMkLst>
          <pc:docMk/>
          <pc:sldMk cId="278505841" sldId="749"/>
        </pc:sldMkLst>
      </pc:sldChg>
      <pc:sldChg chg="del">
        <pc:chgData name="Anand Prabhu" userId="6c4c423f-d1f2-47b1-99e3-069c840331b4" providerId="ADAL" clId="{1DA7EDA1-0E59-4DF3-AACB-97850A9B83A1}" dt="2020-05-13T07:52:14.704" v="988" actId="2696"/>
        <pc:sldMkLst>
          <pc:docMk/>
          <pc:sldMk cId="302464287" sldId="777"/>
        </pc:sldMkLst>
      </pc:sldChg>
      <pc:sldChg chg="addSp delSp modSp add del">
        <pc:chgData name="Anand Prabhu" userId="6c4c423f-d1f2-47b1-99e3-069c840331b4" providerId="ADAL" clId="{1DA7EDA1-0E59-4DF3-AACB-97850A9B83A1}" dt="2020-05-13T07:51:20.188" v="983"/>
        <pc:sldMkLst>
          <pc:docMk/>
          <pc:sldMk cId="367864264" sldId="778"/>
        </pc:sldMkLst>
        <pc:spChg chg="add del mod">
          <ac:chgData name="Anand Prabhu" userId="6c4c423f-d1f2-47b1-99e3-069c840331b4" providerId="ADAL" clId="{1DA7EDA1-0E59-4DF3-AACB-97850A9B83A1}" dt="2020-05-13T07:51:19.599" v="982"/>
          <ac:spMkLst>
            <pc:docMk/>
            <pc:sldMk cId="367864264" sldId="778"/>
            <ac:spMk id="7" creationId="{DCD9E442-1242-4FA0-BB6D-B8FBA99348D9}"/>
          </ac:spMkLst>
        </pc:spChg>
        <pc:spChg chg="add del mod">
          <ac:chgData name="Anand Prabhu" userId="6c4c423f-d1f2-47b1-99e3-069c840331b4" providerId="ADAL" clId="{1DA7EDA1-0E59-4DF3-AACB-97850A9B83A1}" dt="2020-05-13T07:51:19.599" v="982"/>
          <ac:spMkLst>
            <pc:docMk/>
            <pc:sldMk cId="367864264" sldId="778"/>
            <ac:spMk id="8" creationId="{145B3AF2-3DCF-41B1-B1F8-895A2C4A4C0E}"/>
          </ac:spMkLst>
        </pc:spChg>
      </pc:sldChg>
      <pc:sldChg chg="add del ord">
        <pc:chgData name="Anand Prabhu" userId="6c4c423f-d1f2-47b1-99e3-069c840331b4" providerId="ADAL" clId="{1DA7EDA1-0E59-4DF3-AACB-97850A9B83A1}" dt="2020-05-13T07:51:43.103" v="985" actId="2696"/>
        <pc:sldMkLst>
          <pc:docMk/>
          <pc:sldMk cId="3201623893" sldId="778"/>
        </pc:sldMkLst>
      </pc:sldChg>
      <pc:sldChg chg="del">
        <pc:chgData name="Anand Prabhu" userId="6c4c423f-d1f2-47b1-99e3-069c840331b4" providerId="ADAL" clId="{1DA7EDA1-0E59-4DF3-AACB-97850A9B83A1}" dt="2020-05-13T07:52:04.539" v="987" actId="2696"/>
        <pc:sldMkLst>
          <pc:docMk/>
          <pc:sldMk cId="2166777094" sldId="779"/>
        </pc:sldMkLst>
      </pc:sldChg>
      <pc:sldChg chg="del">
        <pc:chgData name="Anand Prabhu" userId="6c4c423f-d1f2-47b1-99e3-069c840331b4" providerId="ADAL" clId="{1DA7EDA1-0E59-4DF3-AACB-97850A9B83A1}" dt="2020-05-13T07:52:20.077" v="990" actId="2696"/>
        <pc:sldMkLst>
          <pc:docMk/>
          <pc:sldMk cId="3323346506" sldId="780"/>
        </pc:sldMkLst>
      </pc:sldChg>
      <pc:sldChg chg="add del">
        <pc:chgData name="Anand Prabhu" userId="6c4c423f-d1f2-47b1-99e3-069c840331b4" providerId="ADAL" clId="{1DA7EDA1-0E59-4DF3-AACB-97850A9B83A1}" dt="2020-05-13T07:52:36.201" v="993" actId="2696"/>
        <pc:sldMkLst>
          <pc:docMk/>
          <pc:sldMk cId="465129241" sldId="781"/>
        </pc:sldMkLst>
      </pc:sldChg>
      <pc:sldChg chg="del">
        <pc:chgData name="Anand Prabhu" userId="6c4c423f-d1f2-47b1-99e3-069c840331b4" providerId="ADAL" clId="{1DA7EDA1-0E59-4DF3-AACB-97850A9B83A1}" dt="2020-05-13T07:52:38.737" v="994" actId="2696"/>
        <pc:sldMkLst>
          <pc:docMk/>
          <pc:sldMk cId="1394282831" sldId="782"/>
        </pc:sldMkLst>
      </pc:sldChg>
      <pc:sldChg chg="del">
        <pc:chgData name="Anand Prabhu" userId="6c4c423f-d1f2-47b1-99e3-069c840331b4" providerId="ADAL" clId="{1DA7EDA1-0E59-4DF3-AACB-97850A9B83A1}" dt="2020-05-13T07:52:54.272" v="995" actId="2696"/>
        <pc:sldMkLst>
          <pc:docMk/>
          <pc:sldMk cId="2901642100" sldId="784"/>
        </pc:sldMkLst>
      </pc:sldChg>
      <pc:sldChg chg="addSp modSp">
        <pc:chgData name="Anand Prabhu" userId="6c4c423f-d1f2-47b1-99e3-069c840331b4" providerId="ADAL" clId="{1DA7EDA1-0E59-4DF3-AACB-97850A9B83A1}" dt="2020-05-13T08:20:41.191" v="1043"/>
        <pc:sldMkLst>
          <pc:docMk/>
          <pc:sldMk cId="246492512" sldId="788"/>
        </pc:sldMkLst>
        <pc:spChg chg="add mod">
          <ac:chgData name="Anand Prabhu" userId="6c4c423f-d1f2-47b1-99e3-069c840331b4" providerId="ADAL" clId="{1DA7EDA1-0E59-4DF3-AACB-97850A9B83A1}" dt="2020-05-13T08:20:41.191" v="1043"/>
          <ac:spMkLst>
            <pc:docMk/>
            <pc:sldMk cId="246492512" sldId="788"/>
            <ac:spMk id="3" creationId="{4990528B-F760-4369-B637-3893C4A96F73}"/>
          </ac:spMkLst>
        </pc:spChg>
      </pc:sldChg>
      <pc:sldChg chg="modSp add ord">
        <pc:chgData name="Anand Prabhu" userId="6c4c423f-d1f2-47b1-99e3-069c840331b4" providerId="ADAL" clId="{1DA7EDA1-0E59-4DF3-AACB-97850A9B83A1}" dt="2020-05-13T08:40:43.329" v="1096"/>
        <pc:sldMkLst>
          <pc:docMk/>
          <pc:sldMk cId="725283395" sldId="1413"/>
        </pc:sldMkLst>
        <pc:spChg chg="mod">
          <ac:chgData name="Anand Prabhu" userId="6c4c423f-d1f2-47b1-99e3-069c840331b4" providerId="ADAL" clId="{1DA7EDA1-0E59-4DF3-AACB-97850A9B83A1}" dt="2020-05-13T07:56:58.904" v="1000" actId="20577"/>
          <ac:spMkLst>
            <pc:docMk/>
            <pc:sldMk cId="725283395" sldId="1413"/>
            <ac:spMk id="2" creationId="{00000000-0000-0000-0000-000000000000}"/>
          </ac:spMkLst>
        </pc:spChg>
      </pc:sldChg>
      <pc:sldChg chg="del">
        <pc:chgData name="Anand Prabhu" userId="6c4c423f-d1f2-47b1-99e3-069c840331b4" providerId="ADAL" clId="{1DA7EDA1-0E59-4DF3-AACB-97850A9B83A1}" dt="2020-05-13T07:08:06.462" v="26" actId="2696"/>
        <pc:sldMkLst>
          <pc:docMk/>
          <pc:sldMk cId="769135596" sldId="1413"/>
        </pc:sldMkLst>
      </pc:sldChg>
      <pc:sldChg chg="ord">
        <pc:chgData name="Anand Prabhu" userId="6c4c423f-d1f2-47b1-99e3-069c840331b4" providerId="ADAL" clId="{1DA7EDA1-0E59-4DF3-AACB-97850A9B83A1}" dt="2020-05-13T09:03:55.400" v="1514"/>
        <pc:sldMkLst>
          <pc:docMk/>
          <pc:sldMk cId="2143251001" sldId="1414"/>
        </pc:sldMkLst>
      </pc:sldChg>
      <pc:sldChg chg="delSp add del">
        <pc:chgData name="Anand Prabhu" userId="6c4c423f-d1f2-47b1-99e3-069c840331b4" providerId="ADAL" clId="{1DA7EDA1-0E59-4DF3-AACB-97850A9B83A1}" dt="2020-05-13T07:38:11.328" v="921" actId="2696"/>
        <pc:sldMkLst>
          <pc:docMk/>
          <pc:sldMk cId="1885675031" sldId="1494"/>
        </pc:sldMkLst>
        <pc:spChg chg="del">
          <ac:chgData name="Anand Prabhu" userId="6c4c423f-d1f2-47b1-99e3-069c840331b4" providerId="ADAL" clId="{1DA7EDA1-0E59-4DF3-AACB-97850A9B83A1}" dt="2020-05-13T07:36:20.336" v="915" actId="478"/>
          <ac:spMkLst>
            <pc:docMk/>
            <pc:sldMk cId="1885675031" sldId="1494"/>
            <ac:spMk id="4" creationId="{00000000-0000-0000-0000-000000000000}"/>
          </ac:spMkLst>
        </pc:spChg>
      </pc:sldChg>
      <pc:sldChg chg="add del">
        <pc:chgData name="Anand Prabhu" userId="6c4c423f-d1f2-47b1-99e3-069c840331b4" providerId="ADAL" clId="{1DA7EDA1-0E59-4DF3-AACB-97850A9B83A1}" dt="2020-05-13T07:38:11.328" v="920" actId="2696"/>
        <pc:sldMkLst>
          <pc:docMk/>
          <pc:sldMk cId="484820856" sldId="1496"/>
        </pc:sldMkLst>
      </pc:sldChg>
      <pc:sldChg chg="modSp">
        <pc:chgData name="Anand Prabhu" userId="6c4c423f-d1f2-47b1-99e3-069c840331b4" providerId="ADAL" clId="{1DA7EDA1-0E59-4DF3-AACB-97850A9B83A1}" dt="2020-05-13T07:37:37.127" v="919" actId="207"/>
        <pc:sldMkLst>
          <pc:docMk/>
          <pc:sldMk cId="1446393910" sldId="1497"/>
        </pc:sldMkLst>
        <pc:spChg chg="mod">
          <ac:chgData name="Anand Prabhu" userId="6c4c423f-d1f2-47b1-99e3-069c840331b4" providerId="ADAL" clId="{1DA7EDA1-0E59-4DF3-AACB-97850A9B83A1}" dt="2020-05-13T07:37:37.127" v="919" actId="207"/>
          <ac:spMkLst>
            <pc:docMk/>
            <pc:sldMk cId="1446393910" sldId="1497"/>
            <ac:spMk id="12" creationId="{00000000-0000-0000-0000-000000000000}"/>
          </ac:spMkLst>
        </pc:spChg>
      </pc:sldChg>
      <pc:sldChg chg="modSp">
        <pc:chgData name="Anand Prabhu" userId="6c4c423f-d1f2-47b1-99e3-069c840331b4" providerId="ADAL" clId="{1DA7EDA1-0E59-4DF3-AACB-97850A9B83A1}" dt="2020-05-13T08:53:20.006" v="1296" actId="207"/>
        <pc:sldMkLst>
          <pc:docMk/>
          <pc:sldMk cId="1541843553" sldId="1499"/>
        </pc:sldMkLst>
        <pc:spChg chg="mod">
          <ac:chgData name="Anand Prabhu" userId="6c4c423f-d1f2-47b1-99e3-069c840331b4" providerId="ADAL" clId="{1DA7EDA1-0E59-4DF3-AACB-97850A9B83A1}" dt="2020-05-13T08:53:20.006" v="1296" actId="207"/>
          <ac:spMkLst>
            <pc:docMk/>
            <pc:sldMk cId="1541843553" sldId="1499"/>
            <ac:spMk id="12" creationId="{00000000-0000-0000-0000-000000000000}"/>
          </ac:spMkLst>
        </pc:spChg>
      </pc:sldChg>
      <pc:sldChg chg="add">
        <pc:chgData name="Anand Prabhu" userId="6c4c423f-d1f2-47b1-99e3-069c840331b4" providerId="ADAL" clId="{1DA7EDA1-0E59-4DF3-AACB-97850A9B83A1}" dt="2020-05-13T08:58:37.981" v="1372"/>
        <pc:sldMkLst>
          <pc:docMk/>
          <pc:sldMk cId="536167537" sldId="1503"/>
        </pc:sldMkLst>
      </pc:sldChg>
      <pc:sldChg chg="add del">
        <pc:chgData name="Anand Prabhu" userId="6c4c423f-d1f2-47b1-99e3-069c840331b4" providerId="ADAL" clId="{1DA7EDA1-0E59-4DF3-AACB-97850A9B83A1}" dt="2020-05-13T08:57:48.705" v="1371" actId="2696"/>
        <pc:sldMkLst>
          <pc:docMk/>
          <pc:sldMk cId="785151751" sldId="1503"/>
        </pc:sldMkLst>
      </pc:sldChg>
      <pc:sldChg chg="add del ord">
        <pc:chgData name="Anand Prabhu" userId="6c4c423f-d1f2-47b1-99e3-069c840331b4" providerId="ADAL" clId="{1DA7EDA1-0E59-4DF3-AACB-97850A9B83A1}" dt="2020-05-13T08:57:24.284" v="1369" actId="2696"/>
        <pc:sldMkLst>
          <pc:docMk/>
          <pc:sldMk cId="1640564710" sldId="1503"/>
        </pc:sldMkLst>
      </pc:sldChg>
      <pc:sldChg chg="del">
        <pc:chgData name="Anand Prabhu" userId="6c4c423f-d1f2-47b1-99e3-069c840331b4" providerId="ADAL" clId="{1DA7EDA1-0E59-4DF3-AACB-97850A9B83A1}" dt="2020-05-13T08:53:11.314" v="1295" actId="2696"/>
        <pc:sldMkLst>
          <pc:docMk/>
          <pc:sldMk cId="1691825858" sldId="1666"/>
        </pc:sldMkLst>
      </pc:sldChg>
      <pc:sldChg chg="del">
        <pc:chgData name="Anand Prabhu" userId="6c4c423f-d1f2-47b1-99e3-069c840331b4" providerId="ADAL" clId="{1DA7EDA1-0E59-4DF3-AACB-97850A9B83A1}" dt="2020-05-13T08:53:58.950" v="1333" actId="2696"/>
        <pc:sldMkLst>
          <pc:docMk/>
          <pc:sldMk cId="3462005526" sldId="1675"/>
        </pc:sldMkLst>
      </pc:sldChg>
      <pc:sldChg chg="addSp delSp">
        <pc:chgData name="Anand Prabhu" userId="6c4c423f-d1f2-47b1-99e3-069c840331b4" providerId="ADAL" clId="{1DA7EDA1-0E59-4DF3-AACB-97850A9B83A1}" dt="2020-05-13T08:54:12.113" v="1336"/>
        <pc:sldMkLst>
          <pc:docMk/>
          <pc:sldMk cId="278392685" sldId="1684"/>
        </pc:sldMkLst>
        <pc:spChg chg="add del">
          <ac:chgData name="Anand Prabhu" userId="6c4c423f-d1f2-47b1-99e3-069c840331b4" providerId="ADAL" clId="{1DA7EDA1-0E59-4DF3-AACB-97850A9B83A1}" dt="2020-05-13T08:54:12.113" v="1336"/>
          <ac:spMkLst>
            <pc:docMk/>
            <pc:sldMk cId="278392685" sldId="1684"/>
            <ac:spMk id="3" creationId="{962D4936-EFC0-4B9A-9EC6-B97B0668313A}"/>
          </ac:spMkLst>
        </pc:spChg>
      </pc:sldChg>
      <pc:sldChg chg="del">
        <pc:chgData name="Anand Prabhu" userId="6c4c423f-d1f2-47b1-99e3-069c840331b4" providerId="ADAL" clId="{1DA7EDA1-0E59-4DF3-AACB-97850A9B83A1}" dt="2020-05-13T07:49:34.710" v="951" actId="2696"/>
        <pc:sldMkLst>
          <pc:docMk/>
          <pc:sldMk cId="641702813" sldId="1698"/>
        </pc:sldMkLst>
      </pc:sldChg>
      <pc:sldChg chg="add del">
        <pc:chgData name="Anand Prabhu" userId="6c4c423f-d1f2-47b1-99e3-069c840331b4" providerId="ADAL" clId="{1DA7EDA1-0E59-4DF3-AACB-97850A9B83A1}" dt="2020-05-13T08:57:17.860" v="1367" actId="2696"/>
        <pc:sldMkLst>
          <pc:docMk/>
          <pc:sldMk cId="3846560943" sldId="1715"/>
        </pc:sldMkLst>
      </pc:sldChg>
      <pc:sldChg chg="del">
        <pc:chgData name="Anand Prabhu" userId="6c4c423f-d1f2-47b1-99e3-069c840331b4" providerId="ADAL" clId="{1DA7EDA1-0E59-4DF3-AACB-97850A9B83A1}" dt="2020-05-13T08:55:26.816" v="1355" actId="2696"/>
        <pc:sldMkLst>
          <pc:docMk/>
          <pc:sldMk cId="2842606431" sldId="1720"/>
        </pc:sldMkLst>
      </pc:sldChg>
      <pc:sldChg chg="add">
        <pc:chgData name="Anand Prabhu" userId="6c4c423f-d1f2-47b1-99e3-069c840331b4" providerId="ADAL" clId="{1DA7EDA1-0E59-4DF3-AACB-97850A9B83A1}" dt="2020-05-13T08:55:42.914" v="1356"/>
        <pc:sldMkLst>
          <pc:docMk/>
          <pc:sldMk cId="3504930069" sldId="1720"/>
        </pc:sldMkLst>
      </pc:sldChg>
      <pc:sldChg chg="del">
        <pc:chgData name="Anand Prabhu" userId="6c4c423f-d1f2-47b1-99e3-069c840331b4" providerId="ADAL" clId="{1DA7EDA1-0E59-4DF3-AACB-97850A9B83A1}" dt="2020-05-13T07:52:02.951" v="986" actId="2696"/>
        <pc:sldMkLst>
          <pc:docMk/>
          <pc:sldMk cId="3193827469" sldId="1721"/>
        </pc:sldMkLst>
      </pc:sldChg>
      <pc:sldChg chg="addSp modSp ord modTransition">
        <pc:chgData name="Anand Prabhu" userId="6c4c423f-d1f2-47b1-99e3-069c840331b4" providerId="ADAL" clId="{1DA7EDA1-0E59-4DF3-AACB-97850A9B83A1}" dt="2020-05-13T07:35:12.158" v="912"/>
        <pc:sldMkLst>
          <pc:docMk/>
          <pc:sldMk cId="937551889" sldId="1723"/>
        </pc:sldMkLst>
        <pc:spChg chg="add mod">
          <ac:chgData name="Anand Prabhu" userId="6c4c423f-d1f2-47b1-99e3-069c840331b4" providerId="ADAL" clId="{1DA7EDA1-0E59-4DF3-AACB-97850A9B83A1}" dt="2020-05-13T07:35:12.158" v="912"/>
          <ac:spMkLst>
            <pc:docMk/>
            <pc:sldMk cId="937551889" sldId="1723"/>
            <ac:spMk id="3" creationId="{2F5ACD4F-09B7-4D76-AEAD-0F50A2DA9295}"/>
          </ac:spMkLst>
        </pc:spChg>
      </pc:sldChg>
      <pc:sldChg chg="modSp add del">
        <pc:chgData name="Anand Prabhu" userId="6c4c423f-d1f2-47b1-99e3-069c840331b4" providerId="ADAL" clId="{1DA7EDA1-0E59-4DF3-AACB-97850A9B83A1}" dt="2020-05-13T09:01:54.351" v="1512" actId="20577"/>
        <pc:sldMkLst>
          <pc:docMk/>
          <pc:sldMk cId="293329949" sldId="1724"/>
        </pc:sldMkLst>
        <pc:spChg chg="mod">
          <ac:chgData name="Anand Prabhu" userId="6c4c423f-d1f2-47b1-99e3-069c840331b4" providerId="ADAL" clId="{1DA7EDA1-0E59-4DF3-AACB-97850A9B83A1}" dt="2020-05-13T09:01:54.351" v="1512" actId="20577"/>
          <ac:spMkLst>
            <pc:docMk/>
            <pc:sldMk cId="293329949" sldId="1724"/>
            <ac:spMk id="3" creationId="{56C4B2DF-017A-4C85-A6DF-E3FAF102EAF8}"/>
          </ac:spMkLst>
        </pc:spChg>
      </pc:sldChg>
      <pc:sldChg chg="add del">
        <pc:chgData name="Anand Prabhu" userId="6c4c423f-d1f2-47b1-99e3-069c840331b4" providerId="ADAL" clId="{1DA7EDA1-0E59-4DF3-AACB-97850A9B83A1}" dt="2020-05-13T07:07:09.864" v="25" actId="2696"/>
        <pc:sldMkLst>
          <pc:docMk/>
          <pc:sldMk cId="2504803782" sldId="1725"/>
        </pc:sldMkLst>
      </pc:sldChg>
      <pc:sldChg chg="add del">
        <pc:chgData name="Anand Prabhu" userId="6c4c423f-d1f2-47b1-99e3-069c840331b4" providerId="ADAL" clId="{1DA7EDA1-0E59-4DF3-AACB-97850A9B83A1}" dt="2020-05-13T07:55:58.041" v="998" actId="2696"/>
        <pc:sldMkLst>
          <pc:docMk/>
          <pc:sldMk cId="802348733" sldId="1726"/>
        </pc:sldMkLst>
      </pc:sldChg>
      <pc:sldChg chg="addSp delSp modSp add del delAnim modAnim">
        <pc:chgData name="Anand Prabhu" userId="6c4c423f-d1f2-47b1-99e3-069c840331b4" providerId="ADAL" clId="{1DA7EDA1-0E59-4DF3-AACB-97850A9B83A1}" dt="2020-05-13T07:55:25.202" v="997" actId="2696"/>
        <pc:sldMkLst>
          <pc:docMk/>
          <pc:sldMk cId="3748892550" sldId="1727"/>
        </pc:sldMkLst>
        <pc:spChg chg="mod topLvl">
          <ac:chgData name="Anand Prabhu" userId="6c4c423f-d1f2-47b1-99e3-069c840331b4" providerId="ADAL" clId="{1DA7EDA1-0E59-4DF3-AACB-97850A9B83A1}" dt="2020-05-13T07:26:03.093" v="889" actId="207"/>
          <ac:spMkLst>
            <pc:docMk/>
            <pc:sldMk cId="3748892550" sldId="1727"/>
            <ac:spMk id="3" creationId="{00000000-0000-0000-0000-000000000000}"/>
          </ac:spMkLst>
        </pc:spChg>
        <pc:spChg chg="mod">
          <ac:chgData name="Anand Prabhu" userId="6c4c423f-d1f2-47b1-99e3-069c840331b4" providerId="ADAL" clId="{1DA7EDA1-0E59-4DF3-AACB-97850A9B83A1}" dt="2020-05-13T07:27:04.588" v="906" actId="1036"/>
          <ac:spMkLst>
            <pc:docMk/>
            <pc:sldMk cId="3748892550" sldId="1727"/>
            <ac:spMk id="4" creationId="{00000000-0000-0000-0000-000000000000}"/>
          </ac:spMkLst>
        </pc:spChg>
        <pc:spChg chg="mod">
          <ac:chgData name="Anand Prabhu" userId="6c4c423f-d1f2-47b1-99e3-069c840331b4" providerId="ADAL" clId="{1DA7EDA1-0E59-4DF3-AACB-97850A9B83A1}" dt="2020-05-13T07:24:59.248" v="856" actId="1036"/>
          <ac:spMkLst>
            <pc:docMk/>
            <pc:sldMk cId="3748892550" sldId="1727"/>
            <ac:spMk id="5" creationId="{00000000-0000-0000-0000-000000000000}"/>
          </ac:spMkLst>
        </pc:spChg>
        <pc:spChg chg="mod">
          <ac:chgData name="Anand Prabhu" userId="6c4c423f-d1f2-47b1-99e3-069c840331b4" providerId="ADAL" clId="{1DA7EDA1-0E59-4DF3-AACB-97850A9B83A1}" dt="2020-05-13T07:24:59.248" v="856" actId="1036"/>
          <ac:spMkLst>
            <pc:docMk/>
            <pc:sldMk cId="3748892550" sldId="1727"/>
            <ac:spMk id="6" creationId="{00000000-0000-0000-0000-000000000000}"/>
          </ac:spMkLst>
        </pc:spChg>
        <pc:spChg chg="mod">
          <ac:chgData name="Anand Prabhu" userId="6c4c423f-d1f2-47b1-99e3-069c840331b4" providerId="ADAL" clId="{1DA7EDA1-0E59-4DF3-AACB-97850A9B83A1}" dt="2020-05-13T07:24:59.248" v="856" actId="1036"/>
          <ac:spMkLst>
            <pc:docMk/>
            <pc:sldMk cId="3748892550" sldId="1727"/>
            <ac:spMk id="7" creationId="{00000000-0000-0000-0000-000000000000}"/>
          </ac:spMkLst>
        </pc:spChg>
        <pc:spChg chg="mod">
          <ac:chgData name="Anand Prabhu" userId="6c4c423f-d1f2-47b1-99e3-069c840331b4" providerId="ADAL" clId="{1DA7EDA1-0E59-4DF3-AACB-97850A9B83A1}" dt="2020-05-13T07:24:59.248" v="856" actId="1036"/>
          <ac:spMkLst>
            <pc:docMk/>
            <pc:sldMk cId="3748892550" sldId="1727"/>
            <ac:spMk id="8" creationId="{00000000-0000-0000-0000-000000000000}"/>
          </ac:spMkLst>
        </pc:spChg>
        <pc:spChg chg="del">
          <ac:chgData name="Anand Prabhu" userId="6c4c423f-d1f2-47b1-99e3-069c840331b4" providerId="ADAL" clId="{1DA7EDA1-0E59-4DF3-AACB-97850A9B83A1}" dt="2020-05-13T07:20:03.117" v="303" actId="478"/>
          <ac:spMkLst>
            <pc:docMk/>
            <pc:sldMk cId="3748892550" sldId="1727"/>
            <ac:spMk id="9" creationId="{00000000-0000-0000-0000-000000000000}"/>
          </ac:spMkLst>
        </pc:spChg>
        <pc:spChg chg="del mod">
          <ac:chgData name="Anand Prabhu" userId="6c4c423f-d1f2-47b1-99e3-069c840331b4" providerId="ADAL" clId="{1DA7EDA1-0E59-4DF3-AACB-97850A9B83A1}" dt="2020-05-13T07:18:46.702" v="104" actId="478"/>
          <ac:spMkLst>
            <pc:docMk/>
            <pc:sldMk cId="3748892550" sldId="1727"/>
            <ac:spMk id="26" creationId="{00000000-0000-0000-0000-000000000000}"/>
          </ac:spMkLst>
        </pc:spChg>
        <pc:spChg chg="del">
          <ac:chgData name="Anand Prabhu" userId="6c4c423f-d1f2-47b1-99e3-069c840331b4" providerId="ADAL" clId="{1DA7EDA1-0E59-4DF3-AACB-97850A9B83A1}" dt="2020-05-13T07:18:50.295" v="105" actId="478"/>
          <ac:spMkLst>
            <pc:docMk/>
            <pc:sldMk cId="3748892550" sldId="1727"/>
            <ac:spMk id="27" creationId="{00000000-0000-0000-0000-000000000000}"/>
          </ac:spMkLst>
        </pc:spChg>
        <pc:spChg chg="del mod">
          <ac:chgData name="Anand Prabhu" userId="6c4c423f-d1f2-47b1-99e3-069c840331b4" providerId="ADAL" clId="{1DA7EDA1-0E59-4DF3-AACB-97850A9B83A1}" dt="2020-05-13T07:18:54.123" v="107" actId="478"/>
          <ac:spMkLst>
            <pc:docMk/>
            <pc:sldMk cId="3748892550" sldId="1727"/>
            <ac:spMk id="28" creationId="{00000000-0000-0000-0000-000000000000}"/>
          </ac:spMkLst>
        </pc:spChg>
        <pc:spChg chg="del">
          <ac:chgData name="Anand Prabhu" userId="6c4c423f-d1f2-47b1-99e3-069c840331b4" providerId="ADAL" clId="{1DA7EDA1-0E59-4DF3-AACB-97850A9B83A1}" dt="2020-05-13T07:18:58.643" v="108" actId="478"/>
          <ac:spMkLst>
            <pc:docMk/>
            <pc:sldMk cId="3748892550" sldId="1727"/>
            <ac:spMk id="29" creationId="{00000000-0000-0000-0000-000000000000}"/>
          </ac:spMkLst>
        </pc:spChg>
        <pc:spChg chg="del">
          <ac:chgData name="Anand Prabhu" userId="6c4c423f-d1f2-47b1-99e3-069c840331b4" providerId="ADAL" clId="{1DA7EDA1-0E59-4DF3-AACB-97850A9B83A1}" dt="2020-05-13T07:18:40.392" v="102" actId="478"/>
          <ac:spMkLst>
            <pc:docMk/>
            <pc:sldMk cId="3748892550" sldId="1727"/>
            <ac:spMk id="32" creationId="{00000000-0000-0000-0000-000000000000}"/>
          </ac:spMkLst>
        </pc:spChg>
        <pc:spChg chg="add mod">
          <ac:chgData name="Anand Prabhu" userId="6c4c423f-d1f2-47b1-99e3-069c840331b4" providerId="ADAL" clId="{1DA7EDA1-0E59-4DF3-AACB-97850A9B83A1}" dt="2020-05-13T07:26:33.620" v="892" actId="207"/>
          <ac:spMkLst>
            <pc:docMk/>
            <pc:sldMk cId="3748892550" sldId="1727"/>
            <ac:spMk id="33" creationId="{7439A10F-92A1-4516-898C-80544F6404AC}"/>
          </ac:spMkLst>
        </pc:spChg>
        <pc:spChg chg="add mod">
          <ac:chgData name="Anand Prabhu" userId="6c4c423f-d1f2-47b1-99e3-069c840331b4" providerId="ADAL" clId="{1DA7EDA1-0E59-4DF3-AACB-97850A9B83A1}" dt="2020-05-13T07:26:58.548" v="895" actId="208"/>
          <ac:spMkLst>
            <pc:docMk/>
            <pc:sldMk cId="3748892550" sldId="1727"/>
            <ac:spMk id="34" creationId="{2B4ABB4A-0D3F-46A9-8597-48A774D18102}"/>
          </ac:spMkLst>
        </pc:spChg>
        <pc:spChg chg="add del mod">
          <ac:chgData name="Anand Prabhu" userId="6c4c423f-d1f2-47b1-99e3-069c840331b4" providerId="ADAL" clId="{1DA7EDA1-0E59-4DF3-AACB-97850A9B83A1}" dt="2020-05-13T07:23:45.949" v="746" actId="478"/>
          <ac:spMkLst>
            <pc:docMk/>
            <pc:sldMk cId="3748892550" sldId="1727"/>
            <ac:spMk id="35" creationId="{1E4D001A-090C-4922-A6E4-47B7EE1B24A7}"/>
          </ac:spMkLst>
        </pc:spChg>
        <pc:spChg chg="add mod">
          <ac:chgData name="Anand Prabhu" userId="6c4c423f-d1f2-47b1-99e3-069c840331b4" providerId="ADAL" clId="{1DA7EDA1-0E59-4DF3-AACB-97850A9B83A1}" dt="2020-05-13T07:25:31.108" v="886" actId="1035"/>
          <ac:spMkLst>
            <pc:docMk/>
            <pc:sldMk cId="3748892550" sldId="1727"/>
            <ac:spMk id="36" creationId="{6ED312C3-008D-4426-B1F1-E1E84952500D}"/>
          </ac:spMkLst>
        </pc:spChg>
        <pc:spChg chg="add del">
          <ac:chgData name="Anand Prabhu" userId="6c4c423f-d1f2-47b1-99e3-069c840331b4" providerId="ADAL" clId="{1DA7EDA1-0E59-4DF3-AACB-97850A9B83A1}" dt="2020-05-13T07:23:50.087" v="748"/>
          <ac:spMkLst>
            <pc:docMk/>
            <pc:sldMk cId="3748892550" sldId="1727"/>
            <ac:spMk id="37" creationId="{7175697E-170C-4104-A8D5-BAF3A0BCBF32}"/>
          </ac:spMkLst>
        </pc:spChg>
        <pc:spChg chg="add del mod">
          <ac:chgData name="Anand Prabhu" userId="6c4c423f-d1f2-47b1-99e3-069c840331b4" providerId="ADAL" clId="{1DA7EDA1-0E59-4DF3-AACB-97850A9B83A1}" dt="2020-05-13T07:24:12.285" v="799" actId="478"/>
          <ac:spMkLst>
            <pc:docMk/>
            <pc:sldMk cId="3748892550" sldId="1727"/>
            <ac:spMk id="38" creationId="{0087064D-71B9-48D8-A6D1-95A3F4FF9E4D}"/>
          </ac:spMkLst>
        </pc:spChg>
        <pc:spChg chg="add mod">
          <ac:chgData name="Anand Prabhu" userId="6c4c423f-d1f2-47b1-99e3-069c840331b4" providerId="ADAL" clId="{1DA7EDA1-0E59-4DF3-AACB-97850A9B83A1}" dt="2020-05-13T07:26:13.529" v="890" actId="207"/>
          <ac:spMkLst>
            <pc:docMk/>
            <pc:sldMk cId="3748892550" sldId="1727"/>
            <ac:spMk id="39" creationId="{20B3BDE7-13B3-467C-9F07-A4B71DA6C3BD}"/>
          </ac:spMkLst>
        </pc:spChg>
        <pc:grpChg chg="del">
          <ac:chgData name="Anand Prabhu" userId="6c4c423f-d1f2-47b1-99e3-069c840331b4" providerId="ADAL" clId="{1DA7EDA1-0E59-4DF3-AACB-97850A9B83A1}" dt="2020-05-13T07:20:23.691" v="306" actId="478"/>
          <ac:grpSpMkLst>
            <pc:docMk/>
            <pc:sldMk cId="3748892550" sldId="1727"/>
            <ac:grpSpMk id="10" creationId="{00000000-0000-0000-0000-000000000000}"/>
          </ac:grpSpMkLst>
        </pc:grpChg>
        <pc:grpChg chg="del">
          <ac:chgData name="Anand Prabhu" userId="6c4c423f-d1f2-47b1-99e3-069c840331b4" providerId="ADAL" clId="{1DA7EDA1-0E59-4DF3-AACB-97850A9B83A1}" dt="2020-05-13T07:20:05.351" v="304" actId="478"/>
          <ac:grpSpMkLst>
            <pc:docMk/>
            <pc:sldMk cId="3748892550" sldId="1727"/>
            <ac:grpSpMk id="14" creationId="{00000000-0000-0000-0000-000000000000}"/>
          </ac:grpSpMkLst>
        </pc:grpChg>
        <pc:grpChg chg="del">
          <ac:chgData name="Anand Prabhu" userId="6c4c423f-d1f2-47b1-99e3-069c840331b4" providerId="ADAL" clId="{1DA7EDA1-0E59-4DF3-AACB-97850A9B83A1}" dt="2020-05-13T07:20:11.409" v="305" actId="478"/>
          <ac:grpSpMkLst>
            <pc:docMk/>
            <pc:sldMk cId="3748892550" sldId="1727"/>
            <ac:grpSpMk id="19" creationId="{00000000-0000-0000-0000-000000000000}"/>
          </ac:grpSpMkLst>
        </pc:grpChg>
        <pc:grpChg chg="del mod">
          <ac:chgData name="Anand Prabhu" userId="6c4c423f-d1f2-47b1-99e3-069c840331b4" providerId="ADAL" clId="{1DA7EDA1-0E59-4DF3-AACB-97850A9B83A1}" dt="2020-05-13T07:20:55.016" v="389" actId="478"/>
          <ac:grpSpMkLst>
            <pc:docMk/>
            <pc:sldMk cId="3748892550" sldId="1727"/>
            <ac:grpSpMk id="31" creationId="{00000000-0000-0000-0000-000000000000}"/>
          </ac:grpSpMkLst>
        </pc:grpChg>
        <pc:picChg chg="del topLvl">
          <ac:chgData name="Anand Prabhu" userId="6c4c423f-d1f2-47b1-99e3-069c840331b4" providerId="ADAL" clId="{1DA7EDA1-0E59-4DF3-AACB-97850A9B83A1}" dt="2020-05-13T07:20:55.016" v="389" actId="478"/>
          <ac:picMkLst>
            <pc:docMk/>
            <pc:sldMk cId="3748892550" sldId="1727"/>
            <ac:picMk id="30" creationId="{00000000-0000-0000-0000-000000000000}"/>
          </ac:picMkLst>
        </pc:picChg>
      </pc:sldChg>
      <pc:sldChg chg="add del">
        <pc:chgData name="Anand Prabhu" userId="6c4c423f-d1f2-47b1-99e3-069c840331b4" providerId="ADAL" clId="{1DA7EDA1-0E59-4DF3-AACB-97850A9B83A1}" dt="2020-05-13T07:35:14.795" v="913" actId="2696"/>
        <pc:sldMkLst>
          <pc:docMk/>
          <pc:sldMk cId="4124844402" sldId="1728"/>
        </pc:sldMkLst>
      </pc:sldChg>
      <pc:sldChg chg="addSp delSp modSp add del">
        <pc:chgData name="Anand Prabhu" userId="6c4c423f-d1f2-47b1-99e3-069c840331b4" providerId="ADAL" clId="{1DA7EDA1-0E59-4DF3-AACB-97850A9B83A1}" dt="2020-05-13T08:20:41.075" v="1039" actId="2696"/>
        <pc:sldMkLst>
          <pc:docMk/>
          <pc:sldMk cId="2126895895" sldId="2439"/>
        </pc:sldMkLst>
        <pc:spChg chg="mod">
          <ac:chgData name="Anand Prabhu" userId="6c4c423f-d1f2-47b1-99e3-069c840331b4" providerId="ADAL" clId="{1DA7EDA1-0E59-4DF3-AACB-97850A9B83A1}" dt="2020-05-13T07:46:12.219" v="934" actId="27636"/>
          <ac:spMkLst>
            <pc:docMk/>
            <pc:sldMk cId="2126895895" sldId="2439"/>
            <ac:spMk id="2" creationId="{990ECCF9-375D-4FCB-B4A7-96CA1132524F}"/>
          </ac:spMkLst>
        </pc:spChg>
        <pc:spChg chg="add del mod">
          <ac:chgData name="Anand Prabhu" userId="6c4c423f-d1f2-47b1-99e3-069c840331b4" providerId="ADAL" clId="{1DA7EDA1-0E59-4DF3-AACB-97850A9B83A1}" dt="2020-05-13T07:46:15.637" v="936" actId="478"/>
          <ac:spMkLst>
            <pc:docMk/>
            <pc:sldMk cId="2126895895" sldId="2439"/>
            <ac:spMk id="4" creationId="{E67633A5-FB73-4E7C-B077-4F88CE1F464D}"/>
          </ac:spMkLst>
        </pc:spChg>
      </pc:sldChg>
      <pc:sldChg chg="modSp add del">
        <pc:chgData name="Anand Prabhu" userId="6c4c423f-d1f2-47b1-99e3-069c840331b4" providerId="ADAL" clId="{1DA7EDA1-0E59-4DF3-AACB-97850A9B83A1}" dt="2020-05-13T08:20:41.191" v="1042" actId="2696"/>
        <pc:sldMkLst>
          <pc:docMk/>
          <pc:sldMk cId="3400647594" sldId="2447"/>
        </pc:sldMkLst>
        <pc:spChg chg="mod">
          <ac:chgData name="Anand Prabhu" userId="6c4c423f-d1f2-47b1-99e3-069c840331b4" providerId="ADAL" clId="{1DA7EDA1-0E59-4DF3-AACB-97850A9B83A1}" dt="2020-05-13T07:47:31.533" v="950" actId="27636"/>
          <ac:spMkLst>
            <pc:docMk/>
            <pc:sldMk cId="3400647594" sldId="2447"/>
            <ac:spMk id="2" creationId="{04F187FE-5D54-48BC-BACA-B6BEBE8B2939}"/>
          </ac:spMkLst>
        </pc:spChg>
        <pc:spChg chg="mod">
          <ac:chgData name="Anand Prabhu" userId="6c4c423f-d1f2-47b1-99e3-069c840331b4" providerId="ADAL" clId="{1DA7EDA1-0E59-4DF3-AACB-97850A9B83A1}" dt="2020-05-13T07:47:23.908" v="946" actId="27636"/>
          <ac:spMkLst>
            <pc:docMk/>
            <pc:sldMk cId="3400647594" sldId="2447"/>
            <ac:spMk id="11" creationId="{D45C60D0-48D9-4FAF-87CA-2676BD8521A6}"/>
          </ac:spMkLst>
        </pc:spChg>
      </pc:sldChg>
      <pc:sldChg chg="modSp add del">
        <pc:chgData name="Anand Prabhu" userId="6c4c423f-d1f2-47b1-99e3-069c840331b4" providerId="ADAL" clId="{1DA7EDA1-0E59-4DF3-AACB-97850A9B83A1}" dt="2020-05-13T08:20:41.138" v="1040" actId="2696"/>
        <pc:sldMkLst>
          <pc:docMk/>
          <pc:sldMk cId="634108600" sldId="2449"/>
        </pc:sldMkLst>
        <pc:spChg chg="mod">
          <ac:chgData name="Anand Prabhu" userId="6c4c423f-d1f2-47b1-99e3-069c840331b4" providerId="ADAL" clId="{1DA7EDA1-0E59-4DF3-AACB-97850A9B83A1}" dt="2020-05-13T07:46:55.657" v="940" actId="20577"/>
          <ac:spMkLst>
            <pc:docMk/>
            <pc:sldMk cId="634108600" sldId="2449"/>
            <ac:spMk id="2" creationId="{990ECCF9-375D-4FCB-B4A7-96CA1132524F}"/>
          </ac:spMkLst>
        </pc:spChg>
        <pc:spChg chg="mod">
          <ac:chgData name="Anand Prabhu" userId="6c4c423f-d1f2-47b1-99e3-069c840331b4" providerId="ADAL" clId="{1DA7EDA1-0E59-4DF3-AACB-97850A9B83A1}" dt="2020-05-13T07:46:50.149" v="938" actId="27636"/>
          <ac:spMkLst>
            <pc:docMk/>
            <pc:sldMk cId="634108600" sldId="2449"/>
            <ac:spMk id="3" creationId="{33A1CDAE-AB64-4E8C-9F83-73FBAC3FED0C}"/>
          </ac:spMkLst>
        </pc:spChg>
      </pc:sldChg>
      <pc:sldChg chg="addSp delSp modSp add del">
        <pc:chgData name="Anand Prabhu" userId="6c4c423f-d1f2-47b1-99e3-069c840331b4" providerId="ADAL" clId="{1DA7EDA1-0E59-4DF3-AACB-97850A9B83A1}" dt="2020-05-13T08:20:41.175" v="1041" actId="2696"/>
        <pc:sldMkLst>
          <pc:docMk/>
          <pc:sldMk cId="1373135985" sldId="2461"/>
        </pc:sldMkLst>
        <pc:spChg chg="mod">
          <ac:chgData name="Anand Prabhu" userId="6c4c423f-d1f2-47b1-99e3-069c840331b4" providerId="ADAL" clId="{1DA7EDA1-0E59-4DF3-AACB-97850A9B83A1}" dt="2020-05-13T07:47:04.116" v="943" actId="27636"/>
          <ac:spMkLst>
            <pc:docMk/>
            <pc:sldMk cId="1373135985" sldId="2461"/>
            <ac:spMk id="2" creationId="{990ECCF9-375D-4FCB-B4A7-96CA1132524F}"/>
          </ac:spMkLst>
        </pc:spChg>
        <pc:spChg chg="add del mod">
          <ac:chgData name="Anand Prabhu" userId="6c4c423f-d1f2-47b1-99e3-069c840331b4" providerId="ADAL" clId="{1DA7EDA1-0E59-4DF3-AACB-97850A9B83A1}" dt="2020-05-13T07:47:15.456" v="945" actId="478"/>
          <ac:spMkLst>
            <pc:docMk/>
            <pc:sldMk cId="1373135985" sldId="2461"/>
            <ac:spMk id="3" creationId="{88A083A1-3602-4E16-88BD-DE0A072A77A2}"/>
          </ac:spMkLst>
        </pc:spChg>
      </pc:sldChg>
      <pc:sldChg chg="add ord modTransition">
        <pc:chgData name="Anand Prabhu" userId="6c4c423f-d1f2-47b1-99e3-069c840331b4" providerId="ADAL" clId="{1DA7EDA1-0E59-4DF3-AACB-97850A9B83A1}" dt="2020-05-13T08:46:25.216" v="1192"/>
        <pc:sldMkLst>
          <pc:docMk/>
          <pc:sldMk cId="4133487147" sldId="4539"/>
        </pc:sldMkLst>
      </pc:sldChg>
      <pc:sldChg chg="add modTransition">
        <pc:chgData name="Anand Prabhu" userId="6c4c423f-d1f2-47b1-99e3-069c840331b4" providerId="ADAL" clId="{1DA7EDA1-0E59-4DF3-AACB-97850A9B83A1}" dt="2020-05-13T07:56:21.506" v="999"/>
        <pc:sldMkLst>
          <pc:docMk/>
          <pc:sldMk cId="79418590" sldId="4544"/>
        </pc:sldMkLst>
      </pc:sldChg>
      <pc:sldChg chg="add del">
        <pc:chgData name="Anand Prabhu" userId="6c4c423f-d1f2-47b1-99e3-069c840331b4" providerId="ADAL" clId="{1DA7EDA1-0E59-4DF3-AACB-97850A9B83A1}" dt="2020-05-13T08:56:21.948" v="1360" actId="2696"/>
        <pc:sldMkLst>
          <pc:docMk/>
          <pc:sldMk cId="1363997982" sldId="4550"/>
        </pc:sldMkLst>
      </pc:sldChg>
      <pc:sldChg chg="add del ord modTransition setBg">
        <pc:chgData name="Anand Prabhu" userId="6c4c423f-d1f2-47b1-99e3-069c840331b4" providerId="ADAL" clId="{1DA7EDA1-0E59-4DF3-AACB-97850A9B83A1}" dt="2020-05-13T08:48:34.042" v="1200" actId="2696"/>
        <pc:sldMkLst>
          <pc:docMk/>
          <pc:sldMk cId="3207251887" sldId="4550"/>
        </pc:sldMkLst>
      </pc:sldChg>
      <pc:sldChg chg="add">
        <pc:chgData name="Anand Prabhu" userId="6c4c423f-d1f2-47b1-99e3-069c840331b4" providerId="ADAL" clId="{1DA7EDA1-0E59-4DF3-AACB-97850A9B83A1}" dt="2020-05-13T08:56:27.875" v="1361"/>
        <pc:sldMkLst>
          <pc:docMk/>
          <pc:sldMk cId="3513949734" sldId="4550"/>
        </pc:sldMkLst>
      </pc:sldChg>
      <pc:sldChg chg="add">
        <pc:chgData name="Anand Prabhu" userId="6c4c423f-d1f2-47b1-99e3-069c840331b4" providerId="ADAL" clId="{1DA7EDA1-0E59-4DF3-AACB-97850A9B83A1}" dt="2020-05-13T08:56:27.875" v="1361"/>
        <pc:sldMkLst>
          <pc:docMk/>
          <pc:sldMk cId="2561398617" sldId="4551"/>
        </pc:sldMkLst>
      </pc:sldChg>
      <pc:sldChg chg="addSp delSp modSp add del">
        <pc:chgData name="Anand Prabhu" userId="6c4c423f-d1f2-47b1-99e3-069c840331b4" providerId="ADAL" clId="{1DA7EDA1-0E59-4DF3-AACB-97850A9B83A1}" dt="2020-05-13T08:56:21.934" v="1359" actId="2696"/>
        <pc:sldMkLst>
          <pc:docMk/>
          <pc:sldMk cId="2687385213" sldId="4551"/>
        </pc:sldMkLst>
        <pc:spChg chg="del">
          <ac:chgData name="Anand Prabhu" userId="6c4c423f-d1f2-47b1-99e3-069c840331b4" providerId="ADAL" clId="{1DA7EDA1-0E59-4DF3-AACB-97850A9B83A1}" dt="2020-05-13T08:41:37.810" v="1098"/>
          <ac:spMkLst>
            <pc:docMk/>
            <pc:sldMk cId="2687385213" sldId="4551"/>
            <ac:spMk id="2" creationId="{3F511ED2-B2FB-4213-B297-9DB36A7F8628}"/>
          </ac:spMkLst>
        </pc:spChg>
        <pc:spChg chg="del">
          <ac:chgData name="Anand Prabhu" userId="6c4c423f-d1f2-47b1-99e3-069c840331b4" providerId="ADAL" clId="{1DA7EDA1-0E59-4DF3-AACB-97850A9B83A1}" dt="2020-05-13T08:41:37.810" v="1098"/>
          <ac:spMkLst>
            <pc:docMk/>
            <pc:sldMk cId="2687385213" sldId="4551"/>
            <ac:spMk id="3" creationId="{D0F1B5EC-58DD-415A-A75F-DFEB5CCDAE13}"/>
          </ac:spMkLst>
        </pc:spChg>
        <pc:spChg chg="add mod">
          <ac:chgData name="Anand Prabhu" userId="6c4c423f-d1f2-47b1-99e3-069c840331b4" providerId="ADAL" clId="{1DA7EDA1-0E59-4DF3-AACB-97850A9B83A1}" dt="2020-05-13T08:41:54.719" v="1134" actId="20577"/>
          <ac:spMkLst>
            <pc:docMk/>
            <pc:sldMk cId="2687385213" sldId="4551"/>
            <ac:spMk id="4" creationId="{0CBBCC2F-A72A-4C83-B55B-854D4744619E}"/>
          </ac:spMkLst>
        </pc:spChg>
        <pc:spChg chg="add mod">
          <ac:chgData name="Anand Prabhu" userId="6c4c423f-d1f2-47b1-99e3-069c840331b4" providerId="ADAL" clId="{1DA7EDA1-0E59-4DF3-AACB-97850A9B83A1}" dt="2020-05-13T08:41:50.284" v="1123" actId="20577"/>
          <ac:spMkLst>
            <pc:docMk/>
            <pc:sldMk cId="2687385213" sldId="4551"/>
            <ac:spMk id="5" creationId="{309F469F-455A-45B1-A682-1C40A1BBBC5A}"/>
          </ac:spMkLst>
        </pc:spChg>
      </pc:sldChg>
      <pc:sldChg chg="modSp add">
        <pc:chgData name="Anand Prabhu" userId="6c4c423f-d1f2-47b1-99e3-069c840331b4" providerId="ADAL" clId="{1DA7EDA1-0E59-4DF3-AACB-97850A9B83A1}" dt="2020-05-13T08:42:35.102" v="1165" actId="20577"/>
        <pc:sldMkLst>
          <pc:docMk/>
          <pc:sldMk cId="255522928" sldId="4552"/>
        </pc:sldMkLst>
        <pc:spChg chg="mod">
          <ac:chgData name="Anand Prabhu" userId="6c4c423f-d1f2-47b1-99e3-069c840331b4" providerId="ADAL" clId="{1DA7EDA1-0E59-4DF3-AACB-97850A9B83A1}" dt="2020-05-13T08:42:24.187" v="1147" actId="20577"/>
          <ac:spMkLst>
            <pc:docMk/>
            <pc:sldMk cId="255522928" sldId="4552"/>
            <ac:spMk id="4" creationId="{0CBBCC2F-A72A-4C83-B55B-854D4744619E}"/>
          </ac:spMkLst>
        </pc:spChg>
        <pc:spChg chg="mod">
          <ac:chgData name="Anand Prabhu" userId="6c4c423f-d1f2-47b1-99e3-069c840331b4" providerId="ADAL" clId="{1DA7EDA1-0E59-4DF3-AACB-97850A9B83A1}" dt="2020-05-13T08:42:35.102" v="1165" actId="20577"/>
          <ac:spMkLst>
            <pc:docMk/>
            <pc:sldMk cId="255522928" sldId="4552"/>
            <ac:spMk id="5" creationId="{309F469F-455A-45B1-A682-1C40A1BBBC5A}"/>
          </ac:spMkLst>
        </pc:spChg>
      </pc:sldChg>
      <pc:sldChg chg="modSp add">
        <pc:chgData name="Anand Prabhu" userId="6c4c423f-d1f2-47b1-99e3-069c840331b4" providerId="ADAL" clId="{1DA7EDA1-0E59-4DF3-AACB-97850A9B83A1}" dt="2020-05-13T08:46:15.910" v="1191" actId="20577"/>
        <pc:sldMkLst>
          <pc:docMk/>
          <pc:sldMk cId="1537084499" sldId="4553"/>
        </pc:sldMkLst>
        <pc:spChg chg="mod">
          <ac:chgData name="Anand Prabhu" userId="6c4c423f-d1f2-47b1-99e3-069c840331b4" providerId="ADAL" clId="{1DA7EDA1-0E59-4DF3-AACB-97850A9B83A1}" dt="2020-05-13T08:46:15.910" v="1191" actId="20577"/>
          <ac:spMkLst>
            <pc:docMk/>
            <pc:sldMk cId="1537084499" sldId="4553"/>
            <ac:spMk id="4" creationId="{0CBBCC2F-A72A-4C83-B55B-854D4744619E}"/>
          </ac:spMkLst>
        </pc:spChg>
        <pc:spChg chg="mod">
          <ac:chgData name="Anand Prabhu" userId="6c4c423f-d1f2-47b1-99e3-069c840331b4" providerId="ADAL" clId="{1DA7EDA1-0E59-4DF3-AACB-97850A9B83A1}" dt="2020-05-13T08:46:08.993" v="1179" actId="20577"/>
          <ac:spMkLst>
            <pc:docMk/>
            <pc:sldMk cId="1537084499" sldId="4553"/>
            <ac:spMk id="5" creationId="{309F469F-455A-45B1-A682-1C40A1BBBC5A}"/>
          </ac:spMkLst>
        </pc:spChg>
      </pc:sldChg>
      <pc:sldChg chg="modSp add">
        <pc:chgData name="Anand Prabhu" userId="6c4c423f-d1f2-47b1-99e3-069c840331b4" providerId="ADAL" clId="{1DA7EDA1-0E59-4DF3-AACB-97850A9B83A1}" dt="2020-05-13T08:49:16.231" v="1223" actId="20577"/>
        <pc:sldMkLst>
          <pc:docMk/>
          <pc:sldMk cId="3828036671" sldId="4554"/>
        </pc:sldMkLst>
        <pc:spChg chg="mod">
          <ac:chgData name="Anand Prabhu" userId="6c4c423f-d1f2-47b1-99e3-069c840331b4" providerId="ADAL" clId="{1DA7EDA1-0E59-4DF3-AACB-97850A9B83A1}" dt="2020-05-13T08:49:16.231" v="1223" actId="20577"/>
          <ac:spMkLst>
            <pc:docMk/>
            <pc:sldMk cId="3828036671" sldId="4554"/>
            <ac:spMk id="4" creationId="{0CBBCC2F-A72A-4C83-B55B-854D4744619E}"/>
          </ac:spMkLst>
        </pc:spChg>
      </pc:sldChg>
      <pc:sldChg chg="modSp add">
        <pc:chgData name="Anand Prabhu" userId="6c4c423f-d1f2-47b1-99e3-069c840331b4" providerId="ADAL" clId="{1DA7EDA1-0E59-4DF3-AACB-97850A9B83A1}" dt="2020-05-13T08:52:25.560" v="1263" actId="313"/>
        <pc:sldMkLst>
          <pc:docMk/>
          <pc:sldMk cId="2911870159" sldId="4555"/>
        </pc:sldMkLst>
        <pc:spChg chg="mod">
          <ac:chgData name="Anand Prabhu" userId="6c4c423f-d1f2-47b1-99e3-069c840331b4" providerId="ADAL" clId="{1DA7EDA1-0E59-4DF3-AACB-97850A9B83A1}" dt="2020-05-13T08:52:25.560" v="1263" actId="313"/>
          <ac:spMkLst>
            <pc:docMk/>
            <pc:sldMk cId="2911870159" sldId="4555"/>
            <ac:spMk id="4" creationId="{0CBBCC2F-A72A-4C83-B55B-854D4744619E}"/>
          </ac:spMkLst>
        </pc:spChg>
        <pc:spChg chg="mod">
          <ac:chgData name="Anand Prabhu" userId="6c4c423f-d1f2-47b1-99e3-069c840331b4" providerId="ADAL" clId="{1DA7EDA1-0E59-4DF3-AACB-97850A9B83A1}" dt="2020-05-13T08:52:05.554" v="1245" actId="20577"/>
          <ac:spMkLst>
            <pc:docMk/>
            <pc:sldMk cId="2911870159" sldId="4555"/>
            <ac:spMk id="5" creationId="{309F469F-455A-45B1-A682-1C40A1BBBC5A}"/>
          </ac:spMkLst>
        </pc:spChg>
      </pc:sldChg>
      <pc:sldChg chg="modSp add">
        <pc:chgData name="Anand Prabhu" userId="6c4c423f-d1f2-47b1-99e3-069c840331b4" providerId="ADAL" clId="{1DA7EDA1-0E59-4DF3-AACB-97850A9B83A1}" dt="2020-05-13T08:53:08.461" v="1294" actId="20577"/>
        <pc:sldMkLst>
          <pc:docMk/>
          <pc:sldMk cId="3532437932" sldId="4556"/>
        </pc:sldMkLst>
        <pc:spChg chg="mod">
          <ac:chgData name="Anand Prabhu" userId="6c4c423f-d1f2-47b1-99e3-069c840331b4" providerId="ADAL" clId="{1DA7EDA1-0E59-4DF3-AACB-97850A9B83A1}" dt="2020-05-13T08:53:08.461" v="1294" actId="20577"/>
          <ac:spMkLst>
            <pc:docMk/>
            <pc:sldMk cId="3532437932" sldId="4556"/>
            <ac:spMk id="4" creationId="{0CBBCC2F-A72A-4C83-B55B-854D4744619E}"/>
          </ac:spMkLst>
        </pc:spChg>
      </pc:sldChg>
      <pc:sldChg chg="modSp add">
        <pc:chgData name="Anand Prabhu" userId="6c4c423f-d1f2-47b1-99e3-069c840331b4" providerId="ADAL" clId="{1DA7EDA1-0E59-4DF3-AACB-97850A9B83A1}" dt="2020-05-13T08:53:44.975" v="1332" actId="20577"/>
        <pc:sldMkLst>
          <pc:docMk/>
          <pc:sldMk cId="3701357678" sldId="4557"/>
        </pc:sldMkLst>
        <pc:spChg chg="mod">
          <ac:chgData name="Anand Prabhu" userId="6c4c423f-d1f2-47b1-99e3-069c840331b4" providerId="ADAL" clId="{1DA7EDA1-0E59-4DF3-AACB-97850A9B83A1}" dt="2020-05-13T08:53:44.975" v="1332" actId="20577"/>
          <ac:spMkLst>
            <pc:docMk/>
            <pc:sldMk cId="3701357678" sldId="4557"/>
            <ac:spMk id="4" creationId="{0CBBCC2F-A72A-4C83-B55B-854D4744619E}"/>
          </ac:spMkLst>
        </pc:spChg>
      </pc:sldChg>
      <pc:sldChg chg="modSp add">
        <pc:chgData name="Anand Prabhu" userId="6c4c423f-d1f2-47b1-99e3-069c840331b4" providerId="ADAL" clId="{1DA7EDA1-0E59-4DF3-AACB-97850A9B83A1}" dt="2020-05-13T08:54:49.266" v="1354" actId="6549"/>
        <pc:sldMkLst>
          <pc:docMk/>
          <pc:sldMk cId="3620474651" sldId="4558"/>
        </pc:sldMkLst>
        <pc:spChg chg="mod">
          <ac:chgData name="Anand Prabhu" userId="6c4c423f-d1f2-47b1-99e3-069c840331b4" providerId="ADAL" clId="{1DA7EDA1-0E59-4DF3-AACB-97850A9B83A1}" dt="2020-05-13T08:54:44.173" v="1353" actId="20577"/>
          <ac:spMkLst>
            <pc:docMk/>
            <pc:sldMk cId="3620474651" sldId="4558"/>
            <ac:spMk id="4" creationId="{0CBBCC2F-A72A-4C83-B55B-854D4744619E}"/>
          </ac:spMkLst>
        </pc:spChg>
        <pc:spChg chg="mod">
          <ac:chgData name="Anand Prabhu" userId="6c4c423f-d1f2-47b1-99e3-069c840331b4" providerId="ADAL" clId="{1DA7EDA1-0E59-4DF3-AACB-97850A9B83A1}" dt="2020-05-13T08:54:49.266" v="1354" actId="6549"/>
          <ac:spMkLst>
            <pc:docMk/>
            <pc:sldMk cId="3620474651" sldId="4558"/>
            <ac:spMk id="5" creationId="{309F469F-455A-45B1-A682-1C40A1BBBC5A}"/>
          </ac:spMkLst>
        </pc:spChg>
      </pc:sldChg>
      <pc:sldChg chg="addSp delSp modSp add ord">
        <pc:chgData name="Anand Prabhu" userId="6c4c423f-d1f2-47b1-99e3-069c840331b4" providerId="ADAL" clId="{1DA7EDA1-0E59-4DF3-AACB-97850A9B83A1}" dt="2020-05-13T09:08:03.255" v="1734" actId="1038"/>
        <pc:sldMkLst>
          <pc:docMk/>
          <pc:sldMk cId="951388135" sldId="4559"/>
        </pc:sldMkLst>
        <pc:spChg chg="del">
          <ac:chgData name="Anand Prabhu" userId="6c4c423f-d1f2-47b1-99e3-069c840331b4" providerId="ADAL" clId="{1DA7EDA1-0E59-4DF3-AACB-97850A9B83A1}" dt="2020-05-13T09:06:05.725" v="1519" actId="478"/>
          <ac:spMkLst>
            <pc:docMk/>
            <pc:sldMk cId="951388135" sldId="4559"/>
            <ac:spMk id="3" creationId="{656FA113-0553-41C8-8780-68DF73B2869E}"/>
          </ac:spMkLst>
        </pc:spChg>
        <pc:picChg chg="add mod">
          <ac:chgData name="Anand Prabhu" userId="6c4c423f-d1f2-47b1-99e3-069c840331b4" providerId="ADAL" clId="{1DA7EDA1-0E59-4DF3-AACB-97850A9B83A1}" dt="2020-05-13T09:08:03.255" v="1734" actId="1038"/>
          <ac:picMkLst>
            <pc:docMk/>
            <pc:sldMk cId="951388135" sldId="4559"/>
            <ac:picMk id="5" creationId="{481000F8-1380-482A-A244-43722E970290}"/>
          </ac:picMkLst>
        </pc:picChg>
      </pc:sldChg>
      <pc:sldChg chg="add del">
        <pc:chgData name="Anand Prabhu" userId="6c4c423f-d1f2-47b1-99e3-069c840331b4" providerId="ADAL" clId="{1DA7EDA1-0E59-4DF3-AACB-97850A9B83A1}" dt="2020-05-13T09:05:58.379" v="1516"/>
        <pc:sldMkLst>
          <pc:docMk/>
          <pc:sldMk cId="1669525593" sldId="4559"/>
        </pc:sldMkLst>
      </pc:sldChg>
      <pc:sldMasterChg chg="delSldLayout">
        <pc:chgData name="Anand Prabhu" userId="6c4c423f-d1f2-47b1-99e3-069c840331b4" providerId="ADAL" clId="{1DA7EDA1-0E59-4DF3-AACB-97850A9B83A1}" dt="2020-05-13T08:53:58.956" v="1334" actId="2696"/>
        <pc:sldMasterMkLst>
          <pc:docMk/>
          <pc:sldMasterMk cId="3362795782" sldId="2147483786"/>
        </pc:sldMasterMkLst>
        <pc:sldLayoutChg chg="del">
          <pc:chgData name="Anand Prabhu" userId="6c4c423f-d1f2-47b1-99e3-069c840331b4" providerId="ADAL" clId="{1DA7EDA1-0E59-4DF3-AACB-97850A9B83A1}" dt="2020-05-13T08:53:58.956" v="1334" actId="2696"/>
          <pc:sldLayoutMkLst>
            <pc:docMk/>
            <pc:sldMasterMk cId="3362795782" sldId="2147483786"/>
            <pc:sldLayoutMk cId="1863342784" sldId="2147483808"/>
          </pc:sldLayoutMkLst>
        </pc:sldLayoutChg>
        <pc:sldLayoutChg chg="del">
          <pc:chgData name="Anand Prabhu" userId="6c4c423f-d1f2-47b1-99e3-069c840331b4" providerId="ADAL" clId="{1DA7EDA1-0E59-4DF3-AACB-97850A9B83A1}" dt="2020-05-13T07:08:06.470" v="27" actId="2696"/>
          <pc:sldLayoutMkLst>
            <pc:docMk/>
            <pc:sldMasterMk cId="3362795782" sldId="2147483786"/>
            <pc:sldLayoutMk cId="3964354818" sldId="2147483812"/>
          </pc:sldLayoutMkLst>
        </pc:sldLayoutChg>
      </pc:sldMasterChg>
    </pc:docChg>
  </pc:docChgLst>
  <pc:docChgLst>
    <pc:chgData name="Anand Prabhu" userId="6c4c423f-d1f2-47b1-99e3-069c840331b4" providerId="ADAL" clId="{08D862B8-D1A3-449B-82FD-18FB89572875}"/>
    <pc:docChg chg="undo custSel addSld delSld modSld sldOrd modSection">
      <pc:chgData name="Anand Prabhu" userId="6c4c423f-d1f2-47b1-99e3-069c840331b4" providerId="ADAL" clId="{08D862B8-D1A3-449B-82FD-18FB89572875}" dt="2020-07-25T06:50:32.587" v="82" actId="14100"/>
      <pc:docMkLst>
        <pc:docMk/>
      </pc:docMkLst>
      <pc:sldChg chg="ord">
        <pc:chgData name="Anand Prabhu" userId="6c4c423f-d1f2-47b1-99e3-069c840331b4" providerId="ADAL" clId="{08D862B8-D1A3-449B-82FD-18FB89572875}" dt="2020-07-25T06:45:43.651" v="28"/>
        <pc:sldMkLst>
          <pc:docMk/>
          <pc:sldMk cId="2099232856" sldId="296"/>
        </pc:sldMkLst>
      </pc:sldChg>
      <pc:sldChg chg="ord">
        <pc:chgData name="Anand Prabhu" userId="6c4c423f-d1f2-47b1-99e3-069c840331b4" providerId="ADAL" clId="{08D862B8-D1A3-449B-82FD-18FB89572875}" dt="2020-07-25T06:45:43.651" v="28"/>
        <pc:sldMkLst>
          <pc:docMk/>
          <pc:sldMk cId="4045199007" sldId="679"/>
        </pc:sldMkLst>
      </pc:sldChg>
      <pc:sldChg chg="ord">
        <pc:chgData name="Anand Prabhu" userId="6c4c423f-d1f2-47b1-99e3-069c840331b4" providerId="ADAL" clId="{08D862B8-D1A3-449B-82FD-18FB89572875}" dt="2020-07-25T06:45:43.651" v="28"/>
        <pc:sldMkLst>
          <pc:docMk/>
          <pc:sldMk cId="2154481219" sldId="702"/>
        </pc:sldMkLst>
      </pc:sldChg>
      <pc:sldChg chg="ord">
        <pc:chgData name="Anand Prabhu" userId="6c4c423f-d1f2-47b1-99e3-069c840331b4" providerId="ADAL" clId="{08D862B8-D1A3-449B-82FD-18FB89572875}" dt="2020-07-25T06:45:43.651" v="28"/>
        <pc:sldMkLst>
          <pc:docMk/>
          <pc:sldMk cId="3438081181" sldId="728"/>
        </pc:sldMkLst>
      </pc:sldChg>
      <pc:sldChg chg="modTransition">
        <pc:chgData name="Anand Prabhu" userId="6c4c423f-d1f2-47b1-99e3-069c840331b4" providerId="ADAL" clId="{08D862B8-D1A3-449B-82FD-18FB89572875}" dt="2020-07-15T04:19:33.786" v="0"/>
        <pc:sldMkLst>
          <pc:docMk/>
          <pc:sldMk cId="2818435884" sldId="732"/>
        </pc:sldMkLst>
      </pc:sldChg>
      <pc:sldChg chg="ord">
        <pc:chgData name="Anand Prabhu" userId="6c4c423f-d1f2-47b1-99e3-069c840331b4" providerId="ADAL" clId="{08D862B8-D1A3-449B-82FD-18FB89572875}" dt="2020-07-25T06:47:29.603" v="31"/>
        <pc:sldMkLst>
          <pc:docMk/>
          <pc:sldMk cId="3561417366" sldId="736"/>
        </pc:sldMkLst>
      </pc:sldChg>
      <pc:sldChg chg="ord">
        <pc:chgData name="Anand Prabhu" userId="6c4c423f-d1f2-47b1-99e3-069c840331b4" providerId="ADAL" clId="{08D862B8-D1A3-449B-82FD-18FB89572875}" dt="2020-07-25T06:47:29.603" v="31"/>
        <pc:sldMkLst>
          <pc:docMk/>
          <pc:sldMk cId="982234604" sldId="737"/>
        </pc:sldMkLst>
      </pc:sldChg>
      <pc:sldChg chg="ord">
        <pc:chgData name="Anand Prabhu" userId="6c4c423f-d1f2-47b1-99e3-069c840331b4" providerId="ADAL" clId="{08D862B8-D1A3-449B-82FD-18FB89572875}" dt="2020-07-25T06:45:43.651" v="28"/>
        <pc:sldMkLst>
          <pc:docMk/>
          <pc:sldMk cId="1567553940" sldId="739"/>
        </pc:sldMkLst>
      </pc:sldChg>
      <pc:sldChg chg="ord">
        <pc:chgData name="Anand Prabhu" userId="6c4c423f-d1f2-47b1-99e3-069c840331b4" providerId="ADAL" clId="{08D862B8-D1A3-449B-82FD-18FB89572875}" dt="2020-07-25T06:45:43.651" v="28"/>
        <pc:sldMkLst>
          <pc:docMk/>
          <pc:sldMk cId="1591357489" sldId="744"/>
        </pc:sldMkLst>
      </pc:sldChg>
      <pc:sldChg chg="ord">
        <pc:chgData name="Anand Prabhu" userId="6c4c423f-d1f2-47b1-99e3-069c840331b4" providerId="ADAL" clId="{08D862B8-D1A3-449B-82FD-18FB89572875}" dt="2020-07-25T06:45:43.651" v="28"/>
        <pc:sldMkLst>
          <pc:docMk/>
          <pc:sldMk cId="1259475928" sldId="746"/>
        </pc:sldMkLst>
      </pc:sldChg>
      <pc:sldChg chg="ord">
        <pc:chgData name="Anand Prabhu" userId="6c4c423f-d1f2-47b1-99e3-069c840331b4" providerId="ADAL" clId="{08D862B8-D1A3-449B-82FD-18FB89572875}" dt="2020-07-25T06:45:43.651" v="28"/>
        <pc:sldMkLst>
          <pc:docMk/>
          <pc:sldMk cId="325675679" sldId="748"/>
        </pc:sldMkLst>
      </pc:sldChg>
      <pc:sldChg chg="ord">
        <pc:chgData name="Anand Prabhu" userId="6c4c423f-d1f2-47b1-99e3-069c840331b4" providerId="ADAL" clId="{08D862B8-D1A3-449B-82FD-18FB89572875}" dt="2020-07-25T06:45:43.651" v="28"/>
        <pc:sldMkLst>
          <pc:docMk/>
          <pc:sldMk cId="278505841" sldId="749"/>
        </pc:sldMkLst>
      </pc:sldChg>
      <pc:sldChg chg="modTransition">
        <pc:chgData name="Anand Prabhu" userId="6c4c423f-d1f2-47b1-99e3-069c840331b4" providerId="ADAL" clId="{08D862B8-D1A3-449B-82FD-18FB89572875}" dt="2020-07-15T04:19:33.786" v="0"/>
        <pc:sldMkLst>
          <pc:docMk/>
          <pc:sldMk cId="1802420215" sldId="777"/>
        </pc:sldMkLst>
      </pc:sldChg>
      <pc:sldChg chg="modTransition">
        <pc:chgData name="Anand Prabhu" userId="6c4c423f-d1f2-47b1-99e3-069c840331b4" providerId="ADAL" clId="{08D862B8-D1A3-449B-82FD-18FB89572875}" dt="2020-07-15T04:19:33.786" v="0"/>
        <pc:sldMkLst>
          <pc:docMk/>
          <pc:sldMk cId="2842770800" sldId="778"/>
        </pc:sldMkLst>
      </pc:sldChg>
      <pc:sldChg chg="modTransition">
        <pc:chgData name="Anand Prabhu" userId="6c4c423f-d1f2-47b1-99e3-069c840331b4" providerId="ADAL" clId="{08D862B8-D1A3-449B-82FD-18FB89572875}" dt="2020-07-15T04:19:33.786" v="0"/>
        <pc:sldMkLst>
          <pc:docMk/>
          <pc:sldMk cId="1197708568" sldId="779"/>
        </pc:sldMkLst>
      </pc:sldChg>
      <pc:sldChg chg="modTransition">
        <pc:chgData name="Anand Prabhu" userId="6c4c423f-d1f2-47b1-99e3-069c840331b4" providerId="ADAL" clId="{08D862B8-D1A3-449B-82FD-18FB89572875}" dt="2020-07-15T04:19:33.786" v="0"/>
        <pc:sldMkLst>
          <pc:docMk/>
          <pc:sldMk cId="152384711" sldId="780"/>
        </pc:sldMkLst>
      </pc:sldChg>
      <pc:sldChg chg="modTransition">
        <pc:chgData name="Anand Prabhu" userId="6c4c423f-d1f2-47b1-99e3-069c840331b4" providerId="ADAL" clId="{08D862B8-D1A3-449B-82FD-18FB89572875}" dt="2020-07-15T04:19:33.786" v="0"/>
        <pc:sldMkLst>
          <pc:docMk/>
          <pc:sldMk cId="1197497591" sldId="781"/>
        </pc:sldMkLst>
      </pc:sldChg>
      <pc:sldChg chg="modTransition">
        <pc:chgData name="Anand Prabhu" userId="6c4c423f-d1f2-47b1-99e3-069c840331b4" providerId="ADAL" clId="{08D862B8-D1A3-449B-82FD-18FB89572875}" dt="2020-07-15T04:19:33.786" v="0"/>
        <pc:sldMkLst>
          <pc:docMk/>
          <pc:sldMk cId="4048037440" sldId="782"/>
        </pc:sldMkLst>
      </pc:sldChg>
      <pc:sldChg chg="modTransition">
        <pc:chgData name="Anand Prabhu" userId="6c4c423f-d1f2-47b1-99e3-069c840331b4" providerId="ADAL" clId="{08D862B8-D1A3-449B-82FD-18FB89572875}" dt="2020-07-15T04:19:33.786" v="0"/>
        <pc:sldMkLst>
          <pc:docMk/>
          <pc:sldMk cId="723145865" sldId="784"/>
        </pc:sldMkLst>
      </pc:sldChg>
      <pc:sldChg chg="modTransition">
        <pc:chgData name="Anand Prabhu" userId="6c4c423f-d1f2-47b1-99e3-069c840331b4" providerId="ADAL" clId="{08D862B8-D1A3-449B-82FD-18FB89572875}" dt="2020-07-15T04:19:33.786" v="0"/>
        <pc:sldMkLst>
          <pc:docMk/>
          <pc:sldMk cId="1272676977" sldId="788"/>
        </pc:sldMkLst>
      </pc:sldChg>
      <pc:sldChg chg="addSp delSp modSp modTransition">
        <pc:chgData name="Anand Prabhu" userId="6c4c423f-d1f2-47b1-99e3-069c840331b4" providerId="ADAL" clId="{08D862B8-D1A3-449B-82FD-18FB89572875}" dt="2020-07-25T06:37:35.480" v="26"/>
        <pc:sldMkLst>
          <pc:docMk/>
          <pc:sldMk cId="1017512670" sldId="1704"/>
        </pc:sldMkLst>
        <pc:spChg chg="mod">
          <ac:chgData name="Anand Prabhu" userId="6c4c423f-d1f2-47b1-99e3-069c840331b4" providerId="ADAL" clId="{08D862B8-D1A3-449B-82FD-18FB89572875}" dt="2020-07-25T06:37:35.480" v="26"/>
          <ac:spMkLst>
            <pc:docMk/>
            <pc:sldMk cId="1017512670" sldId="1704"/>
            <ac:spMk id="2" creationId="{90D1D37F-9777-4AC2-B701-65A67F74A26C}"/>
          </ac:spMkLst>
        </pc:spChg>
        <pc:spChg chg="add del mod">
          <ac:chgData name="Anand Prabhu" userId="6c4c423f-d1f2-47b1-99e3-069c840331b4" providerId="ADAL" clId="{08D862B8-D1A3-449B-82FD-18FB89572875}" dt="2020-07-25T06:37:35.480" v="26"/>
          <ac:spMkLst>
            <pc:docMk/>
            <pc:sldMk cId="1017512670" sldId="1704"/>
            <ac:spMk id="3" creationId="{F4CF4A9A-339B-4B33-9DA9-79147EB89210}"/>
          </ac:spMkLst>
        </pc:spChg>
      </pc:sldChg>
      <pc:sldChg chg="modSp">
        <pc:chgData name="Anand Prabhu" userId="6c4c423f-d1f2-47b1-99e3-069c840331b4" providerId="ADAL" clId="{08D862B8-D1A3-449B-82FD-18FB89572875}" dt="2020-07-25T06:37:06.908" v="22" actId="20577"/>
        <pc:sldMkLst>
          <pc:docMk/>
          <pc:sldMk cId="3504930069" sldId="1720"/>
        </pc:sldMkLst>
        <pc:spChg chg="mod">
          <ac:chgData name="Anand Prabhu" userId="6c4c423f-d1f2-47b1-99e3-069c840331b4" providerId="ADAL" clId="{08D862B8-D1A3-449B-82FD-18FB89572875}" dt="2020-07-25T06:37:06.908" v="22" actId="20577"/>
          <ac:spMkLst>
            <pc:docMk/>
            <pc:sldMk cId="3504930069" sldId="1720"/>
            <ac:spMk id="287" creationId="{FEC81856-5FC4-44F1-B469-E4ABACAE2E5E}"/>
          </ac:spMkLst>
        </pc:spChg>
        <pc:cxnChg chg="mod">
          <ac:chgData name="Anand Prabhu" userId="6c4c423f-d1f2-47b1-99e3-069c840331b4" providerId="ADAL" clId="{08D862B8-D1A3-449B-82FD-18FB89572875}" dt="2020-07-25T06:37:05.484" v="17" actId="20577"/>
          <ac:cxnSpMkLst>
            <pc:docMk/>
            <pc:sldMk cId="3504930069" sldId="1720"/>
            <ac:cxnSpMk id="269" creationId="{2FEAD7F7-3A99-4BB8-BE2B-41A766BBE4A1}"/>
          </ac:cxnSpMkLst>
        </pc:cxnChg>
      </pc:sldChg>
      <pc:sldChg chg="modTransition">
        <pc:chgData name="Anand Prabhu" userId="6c4c423f-d1f2-47b1-99e3-069c840331b4" providerId="ADAL" clId="{08D862B8-D1A3-449B-82FD-18FB89572875}" dt="2020-07-15T04:19:33.786" v="0"/>
        <pc:sldMkLst>
          <pc:docMk/>
          <pc:sldMk cId="2816930418" sldId="1721"/>
        </pc:sldMkLst>
      </pc:sldChg>
      <pc:sldChg chg="modSp">
        <pc:chgData name="Anand Prabhu" userId="6c4c423f-d1f2-47b1-99e3-069c840331b4" providerId="ADAL" clId="{08D862B8-D1A3-449B-82FD-18FB89572875}" dt="2020-07-25T06:48:23.952" v="61" actId="20577"/>
        <pc:sldMkLst>
          <pc:docMk/>
          <pc:sldMk cId="293329949" sldId="1724"/>
        </pc:sldMkLst>
        <pc:spChg chg="mod">
          <ac:chgData name="Anand Prabhu" userId="6c4c423f-d1f2-47b1-99e3-069c840331b4" providerId="ADAL" clId="{08D862B8-D1A3-449B-82FD-18FB89572875}" dt="2020-07-25T06:48:23.952" v="61" actId="20577"/>
          <ac:spMkLst>
            <pc:docMk/>
            <pc:sldMk cId="293329949" sldId="1724"/>
            <ac:spMk id="3" creationId="{56C4B2DF-017A-4C85-A6DF-E3FAF102EAF8}"/>
          </ac:spMkLst>
        </pc:spChg>
      </pc:sldChg>
      <pc:sldChg chg="modSp ord">
        <pc:chgData name="Anand Prabhu" userId="6c4c423f-d1f2-47b1-99e3-069c840331b4" providerId="ADAL" clId="{08D862B8-D1A3-449B-82FD-18FB89572875}" dt="2020-07-25T06:48:03.108" v="40" actId="20577"/>
        <pc:sldMkLst>
          <pc:docMk/>
          <pc:sldMk cId="1537084499" sldId="4553"/>
        </pc:sldMkLst>
        <pc:spChg chg="mod">
          <ac:chgData name="Anand Prabhu" userId="6c4c423f-d1f2-47b1-99e3-069c840331b4" providerId="ADAL" clId="{08D862B8-D1A3-449B-82FD-18FB89572875}" dt="2020-07-25T06:48:03.108" v="40" actId="20577"/>
          <ac:spMkLst>
            <pc:docMk/>
            <pc:sldMk cId="1537084499" sldId="4553"/>
            <ac:spMk id="4" creationId="{0CBBCC2F-A72A-4C83-B55B-854D4744619E}"/>
          </ac:spMkLst>
        </pc:spChg>
      </pc:sldChg>
      <pc:sldChg chg="modTransition">
        <pc:chgData name="Anand Prabhu" userId="6c4c423f-d1f2-47b1-99e3-069c840331b4" providerId="ADAL" clId="{08D862B8-D1A3-449B-82FD-18FB89572875}" dt="2020-07-15T04:19:33.786" v="0"/>
        <pc:sldMkLst>
          <pc:docMk/>
          <pc:sldMk cId="2977808609" sldId="4560"/>
        </pc:sldMkLst>
      </pc:sldChg>
      <pc:sldChg chg="addSp modSp add">
        <pc:chgData name="Anand Prabhu" userId="6c4c423f-d1f2-47b1-99e3-069c840331b4" providerId="ADAL" clId="{08D862B8-D1A3-449B-82FD-18FB89572875}" dt="2020-07-25T06:50:32.587" v="82" actId="14100"/>
        <pc:sldMkLst>
          <pc:docMk/>
          <pc:sldMk cId="356255544" sldId="4563"/>
        </pc:sldMkLst>
        <pc:spChg chg="add mod">
          <ac:chgData name="Anand Prabhu" userId="6c4c423f-d1f2-47b1-99e3-069c840331b4" providerId="ADAL" clId="{08D862B8-D1A3-449B-82FD-18FB89572875}" dt="2020-07-25T06:50:05.789" v="66"/>
          <ac:spMkLst>
            <pc:docMk/>
            <pc:sldMk cId="356255544" sldId="4563"/>
            <ac:spMk id="2" creationId="{727E3C03-4E7F-42A6-9D9B-7C20CD5F2C22}"/>
          </ac:spMkLst>
        </pc:spChg>
        <pc:picChg chg="mod">
          <ac:chgData name="Anand Prabhu" userId="6c4c423f-d1f2-47b1-99e3-069c840331b4" providerId="ADAL" clId="{08D862B8-D1A3-449B-82FD-18FB89572875}" dt="2020-07-25T06:50:32.587" v="82" actId="14100"/>
          <ac:picMkLst>
            <pc:docMk/>
            <pc:sldMk cId="356255544" sldId="4563"/>
            <ac:picMk id="3074" creationId="{D7E22DFD-FAF4-43A4-BCDA-1DBD48DAB37A}"/>
          </ac:picMkLst>
        </pc:picChg>
      </pc:sldChg>
      <pc:sldChg chg="addSp add del">
        <pc:chgData name="Anand Prabhu" userId="6c4c423f-d1f2-47b1-99e3-069c840331b4" providerId="ADAL" clId="{08D862B8-D1A3-449B-82FD-18FB89572875}" dt="2020-07-25T06:49:27.972" v="64" actId="2696"/>
        <pc:sldMkLst>
          <pc:docMk/>
          <pc:sldMk cId="2041620164" sldId="4563"/>
        </pc:sldMkLst>
        <pc:picChg chg="add">
          <ac:chgData name="Anand Prabhu" userId="6c4c423f-d1f2-47b1-99e3-069c840331b4" providerId="ADAL" clId="{08D862B8-D1A3-449B-82FD-18FB89572875}" dt="2020-07-25T06:49:09.911" v="63"/>
          <ac:picMkLst>
            <pc:docMk/>
            <pc:sldMk cId="2041620164" sldId="4563"/>
            <ac:picMk id="3074" creationId="{D7E22DFD-FAF4-43A4-BCDA-1DBD48DAB37A}"/>
          </ac:picMkLst>
        </pc:picChg>
      </pc:sldChg>
    </pc:docChg>
  </pc:docChgLst>
  <pc:docChgLst>
    <pc:chgData name="Anand Prabhu" userId="6c4c423f-d1f2-47b1-99e3-069c840331b4" providerId="ADAL" clId="{407BBD3C-1B86-4C8F-B216-865FC2E31A5C}"/>
    <pc:docChg chg="undo custSel addSld delSld modSld modSection">
      <pc:chgData name="Anand Prabhu" userId="6c4c423f-d1f2-47b1-99e3-069c840331b4" providerId="ADAL" clId="{407BBD3C-1B86-4C8F-B216-865FC2E31A5C}" dt="2020-05-28T09:01:58.825" v="147" actId="20577"/>
      <pc:docMkLst>
        <pc:docMk/>
      </pc:docMkLst>
      <pc:sldChg chg="add del">
        <pc:chgData name="Anand Prabhu" userId="6c4c423f-d1f2-47b1-99e3-069c840331b4" providerId="ADAL" clId="{407BBD3C-1B86-4C8F-B216-865FC2E31A5C}" dt="2020-05-28T08:48:46.167" v="6" actId="2696"/>
        <pc:sldMkLst>
          <pc:docMk/>
          <pc:sldMk cId="1091943013" sldId="732"/>
        </pc:sldMkLst>
      </pc:sldChg>
      <pc:sldChg chg="add modTransition">
        <pc:chgData name="Anand Prabhu" userId="6c4c423f-d1f2-47b1-99e3-069c840331b4" providerId="ADAL" clId="{407BBD3C-1B86-4C8F-B216-865FC2E31A5C}" dt="2020-05-28T08:54:27.808" v="86"/>
        <pc:sldMkLst>
          <pc:docMk/>
          <pc:sldMk cId="2818435884" sldId="732"/>
        </pc:sldMkLst>
      </pc:sldChg>
      <pc:sldChg chg="add del">
        <pc:chgData name="Anand Prabhu" userId="6c4c423f-d1f2-47b1-99e3-069c840331b4" providerId="ADAL" clId="{407BBD3C-1B86-4C8F-B216-865FC2E31A5C}" dt="2020-05-28T08:48:46.137" v="5" actId="2696"/>
        <pc:sldMkLst>
          <pc:docMk/>
          <pc:sldMk cId="302464287" sldId="777"/>
        </pc:sldMkLst>
      </pc:sldChg>
      <pc:sldChg chg="add modTransition">
        <pc:chgData name="Anand Prabhu" userId="6c4c423f-d1f2-47b1-99e3-069c840331b4" providerId="ADAL" clId="{407BBD3C-1B86-4C8F-B216-865FC2E31A5C}" dt="2020-05-28T08:54:27.808" v="86"/>
        <pc:sldMkLst>
          <pc:docMk/>
          <pc:sldMk cId="1802420215" sldId="777"/>
        </pc:sldMkLst>
      </pc:sldChg>
      <pc:sldChg chg="add modTransition">
        <pc:chgData name="Anand Prabhu" userId="6c4c423f-d1f2-47b1-99e3-069c840331b4" providerId="ADAL" clId="{407BBD3C-1B86-4C8F-B216-865FC2E31A5C}" dt="2020-05-28T08:54:27.808" v="86"/>
        <pc:sldMkLst>
          <pc:docMk/>
          <pc:sldMk cId="2842770800" sldId="778"/>
        </pc:sldMkLst>
      </pc:sldChg>
      <pc:sldChg chg="add del">
        <pc:chgData name="Anand Prabhu" userId="6c4c423f-d1f2-47b1-99e3-069c840331b4" providerId="ADAL" clId="{407BBD3C-1B86-4C8F-B216-865FC2E31A5C}" dt="2020-05-28T08:48:46.028" v="2" actId="2696"/>
        <pc:sldMkLst>
          <pc:docMk/>
          <pc:sldMk cId="3201623893" sldId="778"/>
        </pc:sldMkLst>
      </pc:sldChg>
      <pc:sldChg chg="add modTransition">
        <pc:chgData name="Anand Prabhu" userId="6c4c423f-d1f2-47b1-99e3-069c840331b4" providerId="ADAL" clId="{407BBD3C-1B86-4C8F-B216-865FC2E31A5C}" dt="2020-05-28T08:54:27.808" v="86"/>
        <pc:sldMkLst>
          <pc:docMk/>
          <pc:sldMk cId="1197708568" sldId="779"/>
        </pc:sldMkLst>
      </pc:sldChg>
      <pc:sldChg chg="add del">
        <pc:chgData name="Anand Prabhu" userId="6c4c423f-d1f2-47b1-99e3-069c840331b4" providerId="ADAL" clId="{407BBD3C-1B86-4C8F-B216-865FC2E31A5C}" dt="2020-05-28T08:48:46.090" v="4" actId="2696"/>
        <pc:sldMkLst>
          <pc:docMk/>
          <pc:sldMk cId="2166777094" sldId="779"/>
        </pc:sldMkLst>
      </pc:sldChg>
      <pc:sldChg chg="add modTransition">
        <pc:chgData name="Anand Prabhu" userId="6c4c423f-d1f2-47b1-99e3-069c840331b4" providerId="ADAL" clId="{407BBD3C-1B86-4C8F-B216-865FC2E31A5C}" dt="2020-05-28T08:54:27.808" v="86"/>
        <pc:sldMkLst>
          <pc:docMk/>
          <pc:sldMk cId="152384711" sldId="780"/>
        </pc:sldMkLst>
      </pc:sldChg>
      <pc:sldChg chg="add del">
        <pc:chgData name="Anand Prabhu" userId="6c4c423f-d1f2-47b1-99e3-069c840331b4" providerId="ADAL" clId="{407BBD3C-1B86-4C8F-B216-865FC2E31A5C}" dt="2020-05-28T08:48:46.218" v="7" actId="2696"/>
        <pc:sldMkLst>
          <pc:docMk/>
          <pc:sldMk cId="3323346506" sldId="780"/>
        </pc:sldMkLst>
      </pc:sldChg>
      <pc:sldChg chg="add del">
        <pc:chgData name="Anand Prabhu" userId="6c4c423f-d1f2-47b1-99e3-069c840331b4" providerId="ADAL" clId="{407BBD3C-1B86-4C8F-B216-865FC2E31A5C}" dt="2020-05-28T08:48:46.246" v="8" actId="2696"/>
        <pc:sldMkLst>
          <pc:docMk/>
          <pc:sldMk cId="465129241" sldId="781"/>
        </pc:sldMkLst>
      </pc:sldChg>
      <pc:sldChg chg="modSp add modTransition">
        <pc:chgData name="Anand Prabhu" userId="6c4c423f-d1f2-47b1-99e3-069c840331b4" providerId="ADAL" clId="{407BBD3C-1B86-4C8F-B216-865FC2E31A5C}" dt="2020-05-28T08:54:27.808" v="86"/>
        <pc:sldMkLst>
          <pc:docMk/>
          <pc:sldMk cId="1197497591" sldId="781"/>
        </pc:sldMkLst>
        <pc:spChg chg="mod">
          <ac:chgData name="Anand Prabhu" userId="6c4c423f-d1f2-47b1-99e3-069c840331b4" providerId="ADAL" clId="{407BBD3C-1B86-4C8F-B216-865FC2E31A5C}" dt="2020-05-28T08:51:47.839" v="74" actId="1035"/>
          <ac:spMkLst>
            <pc:docMk/>
            <pc:sldMk cId="1197497591" sldId="781"/>
            <ac:spMk id="3" creationId="{64D2C276-3478-4910-95F7-91867B6AADB8}"/>
          </ac:spMkLst>
        </pc:spChg>
      </pc:sldChg>
      <pc:sldChg chg="add del">
        <pc:chgData name="Anand Prabhu" userId="6c4c423f-d1f2-47b1-99e3-069c840331b4" providerId="ADAL" clId="{407BBD3C-1B86-4C8F-B216-865FC2E31A5C}" dt="2020-05-28T08:48:46.270" v="9" actId="2696"/>
        <pc:sldMkLst>
          <pc:docMk/>
          <pc:sldMk cId="1394282831" sldId="782"/>
        </pc:sldMkLst>
      </pc:sldChg>
      <pc:sldChg chg="add modTransition">
        <pc:chgData name="Anand Prabhu" userId="6c4c423f-d1f2-47b1-99e3-069c840331b4" providerId="ADAL" clId="{407BBD3C-1B86-4C8F-B216-865FC2E31A5C}" dt="2020-05-28T08:54:27.808" v="86"/>
        <pc:sldMkLst>
          <pc:docMk/>
          <pc:sldMk cId="4048037440" sldId="782"/>
        </pc:sldMkLst>
      </pc:sldChg>
      <pc:sldChg chg="add modTransition">
        <pc:chgData name="Anand Prabhu" userId="6c4c423f-d1f2-47b1-99e3-069c840331b4" providerId="ADAL" clId="{407BBD3C-1B86-4C8F-B216-865FC2E31A5C}" dt="2020-05-28T08:54:27.808" v="86"/>
        <pc:sldMkLst>
          <pc:docMk/>
          <pc:sldMk cId="723145865" sldId="784"/>
        </pc:sldMkLst>
      </pc:sldChg>
      <pc:sldChg chg="add del">
        <pc:chgData name="Anand Prabhu" userId="6c4c423f-d1f2-47b1-99e3-069c840331b4" providerId="ADAL" clId="{407BBD3C-1B86-4C8F-B216-865FC2E31A5C}" dt="2020-05-28T08:48:46.298" v="10" actId="2696"/>
        <pc:sldMkLst>
          <pc:docMk/>
          <pc:sldMk cId="2901642100" sldId="784"/>
        </pc:sldMkLst>
      </pc:sldChg>
      <pc:sldChg chg="del">
        <pc:chgData name="Anand Prabhu" userId="6c4c423f-d1f2-47b1-99e3-069c840331b4" providerId="ADAL" clId="{407BBD3C-1B86-4C8F-B216-865FC2E31A5C}" dt="2020-05-28T08:48:46.324" v="11" actId="2696"/>
        <pc:sldMkLst>
          <pc:docMk/>
          <pc:sldMk cId="246492512" sldId="788"/>
        </pc:sldMkLst>
      </pc:sldChg>
      <pc:sldChg chg="add modTransition">
        <pc:chgData name="Anand Prabhu" userId="6c4c423f-d1f2-47b1-99e3-069c840331b4" providerId="ADAL" clId="{407BBD3C-1B86-4C8F-B216-865FC2E31A5C}" dt="2020-05-28T08:54:33.737" v="87"/>
        <pc:sldMkLst>
          <pc:docMk/>
          <pc:sldMk cId="1272676977" sldId="788"/>
        </pc:sldMkLst>
      </pc:sldChg>
      <pc:sldChg chg="modSp">
        <pc:chgData name="Anand Prabhu" userId="6c4c423f-d1f2-47b1-99e3-069c840331b4" providerId="ADAL" clId="{407BBD3C-1B86-4C8F-B216-865FC2E31A5C}" dt="2020-05-28T08:57:18.697" v="94" actId="20577"/>
        <pc:sldMkLst>
          <pc:docMk/>
          <pc:sldMk cId="3846560943" sldId="1715"/>
        </pc:sldMkLst>
        <pc:spChg chg="mod">
          <ac:chgData name="Anand Prabhu" userId="6c4c423f-d1f2-47b1-99e3-069c840331b4" providerId="ADAL" clId="{407BBD3C-1B86-4C8F-B216-865FC2E31A5C}" dt="2020-05-28T08:57:18.697" v="94" actId="20577"/>
          <ac:spMkLst>
            <pc:docMk/>
            <pc:sldMk cId="3846560943" sldId="1715"/>
            <ac:spMk id="13" creationId="{00000000-0000-0000-0000-000000000000}"/>
          </ac:spMkLst>
        </pc:spChg>
      </pc:sldChg>
      <pc:sldChg chg="add modTransition">
        <pc:chgData name="Anand Prabhu" userId="6c4c423f-d1f2-47b1-99e3-069c840331b4" providerId="ADAL" clId="{407BBD3C-1B86-4C8F-B216-865FC2E31A5C}" dt="2020-05-28T08:54:27.808" v="86"/>
        <pc:sldMkLst>
          <pc:docMk/>
          <pc:sldMk cId="2816930418" sldId="1721"/>
        </pc:sldMkLst>
      </pc:sldChg>
      <pc:sldChg chg="add del">
        <pc:chgData name="Anand Prabhu" userId="6c4c423f-d1f2-47b1-99e3-069c840331b4" providerId="ADAL" clId="{407BBD3C-1B86-4C8F-B216-865FC2E31A5C}" dt="2020-05-28T08:48:46.060" v="3" actId="2696"/>
        <pc:sldMkLst>
          <pc:docMk/>
          <pc:sldMk cId="3193827469" sldId="1721"/>
        </pc:sldMkLst>
      </pc:sldChg>
      <pc:sldChg chg="add modTransition">
        <pc:chgData name="Anand Prabhu" userId="6c4c423f-d1f2-47b1-99e3-069c840331b4" providerId="ADAL" clId="{407BBD3C-1B86-4C8F-B216-865FC2E31A5C}" dt="2020-05-28T09:01:05" v="98"/>
        <pc:sldMkLst>
          <pc:docMk/>
          <pc:sldMk cId="886129732" sldId="4485"/>
        </pc:sldMkLst>
      </pc:sldChg>
      <pc:sldChg chg="addSp delSp modSp">
        <pc:chgData name="Anand Prabhu" userId="6c4c423f-d1f2-47b1-99e3-069c840331b4" providerId="ADAL" clId="{407BBD3C-1B86-4C8F-B216-865FC2E31A5C}" dt="2020-05-28T09:01:58.825" v="147" actId="20577"/>
        <pc:sldMkLst>
          <pc:docMk/>
          <pc:sldMk cId="255522928" sldId="4552"/>
        </pc:sldMkLst>
        <pc:spChg chg="mod">
          <ac:chgData name="Anand Prabhu" userId="6c4c423f-d1f2-47b1-99e3-069c840331b4" providerId="ADAL" clId="{407BBD3C-1B86-4C8F-B216-865FC2E31A5C}" dt="2020-05-28T09:01:42.761" v="121" actId="20577"/>
          <ac:spMkLst>
            <pc:docMk/>
            <pc:sldMk cId="255522928" sldId="4552"/>
            <ac:spMk id="4" creationId="{0CBBCC2F-A72A-4C83-B55B-854D4744619E}"/>
          </ac:spMkLst>
        </pc:spChg>
        <pc:spChg chg="mod">
          <ac:chgData name="Anand Prabhu" userId="6c4c423f-d1f2-47b1-99e3-069c840331b4" providerId="ADAL" clId="{407BBD3C-1B86-4C8F-B216-865FC2E31A5C}" dt="2020-05-28T09:01:58.825" v="147" actId="20577"/>
          <ac:spMkLst>
            <pc:docMk/>
            <pc:sldMk cId="255522928" sldId="4552"/>
            <ac:spMk id="5" creationId="{309F469F-455A-45B1-A682-1C40A1BBBC5A}"/>
          </ac:spMkLst>
        </pc:spChg>
        <pc:spChg chg="add del">
          <ac:chgData name="Anand Prabhu" userId="6c4c423f-d1f2-47b1-99e3-069c840331b4" providerId="ADAL" clId="{407BBD3C-1B86-4C8F-B216-865FC2E31A5C}" dt="2020-05-28T09:00:09.395" v="96"/>
          <ac:spMkLst>
            <pc:docMk/>
            <pc:sldMk cId="255522928" sldId="4552"/>
            <ac:spMk id="6" creationId="{EA3303E1-CDC4-4937-82A4-8BF13AB43D17}"/>
          </ac:spMkLst>
        </pc:spChg>
      </pc:sldChg>
      <pc:sldChg chg="modSp add modTransition">
        <pc:chgData name="Anand Prabhu" userId="6c4c423f-d1f2-47b1-99e3-069c840331b4" providerId="ADAL" clId="{407BBD3C-1B86-4C8F-B216-865FC2E31A5C}" dt="2020-05-28T08:54:27.808" v="86"/>
        <pc:sldMkLst>
          <pc:docMk/>
          <pc:sldMk cId="2977808609" sldId="4560"/>
        </pc:sldMkLst>
        <pc:spChg chg="mod">
          <ac:chgData name="Anand Prabhu" userId="6c4c423f-d1f2-47b1-99e3-069c840331b4" providerId="ADAL" clId="{407BBD3C-1B86-4C8F-B216-865FC2E31A5C}" dt="2020-05-28T08:51:20.560" v="57" actId="20577"/>
          <ac:spMkLst>
            <pc:docMk/>
            <pc:sldMk cId="2977808609" sldId="4560"/>
            <ac:spMk id="4" creationId="{0CBBCC2F-A72A-4C83-B55B-854D4744619E}"/>
          </ac:spMkLst>
        </pc:spChg>
      </pc:sldChg>
      <pc:sldChg chg="add del">
        <pc:chgData name="Anand Prabhu" userId="6c4c423f-d1f2-47b1-99e3-069c840331b4" providerId="ADAL" clId="{407BBD3C-1B86-4C8F-B216-865FC2E31A5C}" dt="2020-05-28T08:48:54.082" v="13" actId="2696"/>
        <pc:sldMkLst>
          <pc:docMk/>
          <pc:sldMk cId="3343923735" sldId="4560"/>
        </pc:sldMkLst>
      </pc:sldChg>
      <pc:sldChg chg="add del">
        <pc:chgData name="Anand Prabhu" userId="6c4c423f-d1f2-47b1-99e3-069c840331b4" providerId="ADAL" clId="{407BBD3C-1B86-4C8F-B216-865FC2E31A5C}" dt="2020-05-28T08:50:37.730" v="16"/>
        <pc:sldMkLst>
          <pc:docMk/>
          <pc:sldMk cId="3662854349" sldId="4560"/>
        </pc:sldMkLst>
      </pc:sldChg>
      <pc:sldChg chg="add del">
        <pc:chgData name="Anand Prabhu" userId="6c4c423f-d1f2-47b1-99e3-069c840331b4" providerId="ADAL" clId="{407BBD3C-1B86-4C8F-B216-865FC2E31A5C}" dt="2020-05-28T08:50:37.730" v="16"/>
        <pc:sldMkLst>
          <pc:docMk/>
          <pc:sldMk cId="38486639" sldId="4561"/>
        </pc:sldMkLst>
      </pc:sldChg>
      <pc:sldChg chg="add modTransition">
        <pc:chgData name="Anand Prabhu" userId="6c4c423f-d1f2-47b1-99e3-069c840331b4" providerId="ADAL" clId="{407BBD3C-1B86-4C8F-B216-865FC2E31A5C}" dt="2020-05-28T09:00:19.360" v="97"/>
        <pc:sldMkLst>
          <pc:docMk/>
          <pc:sldMk cId="3358274151" sldId="4561"/>
        </pc:sldMkLst>
      </pc:sldChg>
      <pc:sldChg chg="add">
        <pc:chgData name="Anand Prabhu" userId="6c4c423f-d1f2-47b1-99e3-069c840331b4" providerId="ADAL" clId="{407BBD3C-1B86-4C8F-B216-865FC2E31A5C}" dt="2020-05-28T09:01:15.903" v="99"/>
        <pc:sldMkLst>
          <pc:docMk/>
          <pc:sldMk cId="553738937" sldId="4562"/>
        </pc:sldMkLst>
      </pc:sldChg>
      <pc:sldChg chg="add del">
        <pc:chgData name="Anand Prabhu" userId="6c4c423f-d1f2-47b1-99e3-069c840331b4" providerId="ADAL" clId="{407BBD3C-1B86-4C8F-B216-865FC2E31A5C}" dt="2020-05-28T08:50:37.730" v="16"/>
        <pc:sldMkLst>
          <pc:docMk/>
          <pc:sldMk cId="568582851" sldId="4562"/>
        </pc:sldMkLst>
      </pc:sldChg>
      <pc:sldChg chg="add del">
        <pc:chgData name="Anand Prabhu" userId="6c4c423f-d1f2-47b1-99e3-069c840331b4" providerId="ADAL" clId="{407BBD3C-1B86-4C8F-B216-865FC2E31A5C}" dt="2020-05-28T08:50:37.730" v="16"/>
        <pc:sldMkLst>
          <pc:docMk/>
          <pc:sldMk cId="2490157729" sldId="4563"/>
        </pc:sldMkLst>
      </pc:sldChg>
      <pc:sldChg chg="add del">
        <pc:chgData name="Anand Prabhu" userId="6c4c423f-d1f2-47b1-99e3-069c840331b4" providerId="ADAL" clId="{407BBD3C-1B86-4C8F-B216-865FC2E31A5C}" dt="2020-05-28T08:50:37.730" v="16"/>
        <pc:sldMkLst>
          <pc:docMk/>
          <pc:sldMk cId="2173469247" sldId="4564"/>
        </pc:sldMkLst>
      </pc:sldChg>
      <pc:sldChg chg="add del">
        <pc:chgData name="Anand Prabhu" userId="6c4c423f-d1f2-47b1-99e3-069c840331b4" providerId="ADAL" clId="{407BBD3C-1B86-4C8F-B216-865FC2E31A5C}" dt="2020-05-28T08:50:37.730" v="16"/>
        <pc:sldMkLst>
          <pc:docMk/>
          <pc:sldMk cId="1622500529" sldId="4565"/>
        </pc:sldMkLst>
      </pc:sldChg>
      <pc:sldChg chg="add del">
        <pc:chgData name="Anand Prabhu" userId="6c4c423f-d1f2-47b1-99e3-069c840331b4" providerId="ADAL" clId="{407BBD3C-1B86-4C8F-B216-865FC2E31A5C}" dt="2020-05-28T08:50:37.730" v="16"/>
        <pc:sldMkLst>
          <pc:docMk/>
          <pc:sldMk cId="3373542276" sldId="4566"/>
        </pc:sldMkLst>
      </pc:sldChg>
      <pc:sldChg chg="add del">
        <pc:chgData name="Anand Prabhu" userId="6c4c423f-d1f2-47b1-99e3-069c840331b4" providerId="ADAL" clId="{407BBD3C-1B86-4C8F-B216-865FC2E31A5C}" dt="2020-05-28T08:50:37.730" v="16"/>
        <pc:sldMkLst>
          <pc:docMk/>
          <pc:sldMk cId="2363907448" sldId="4567"/>
        </pc:sldMkLst>
      </pc:sldChg>
      <pc:sldChg chg="add del">
        <pc:chgData name="Anand Prabhu" userId="6c4c423f-d1f2-47b1-99e3-069c840331b4" providerId="ADAL" clId="{407BBD3C-1B86-4C8F-B216-865FC2E31A5C}" dt="2020-05-28T08:50:37.730" v="16"/>
        <pc:sldMkLst>
          <pc:docMk/>
          <pc:sldMk cId="3482558559" sldId="4568"/>
        </pc:sldMkLst>
      </pc:sldChg>
      <pc:sldChg chg="add del">
        <pc:chgData name="Anand Prabhu" userId="6c4c423f-d1f2-47b1-99e3-069c840331b4" providerId="ADAL" clId="{407BBD3C-1B86-4C8F-B216-865FC2E31A5C}" dt="2020-05-28T08:50:37.730" v="16"/>
        <pc:sldMkLst>
          <pc:docMk/>
          <pc:sldMk cId="2541227575" sldId="4569"/>
        </pc:sldMkLst>
      </pc:sldChg>
      <pc:sldMasterChg chg="delSldLayout">
        <pc:chgData name="Anand Prabhu" userId="6c4c423f-d1f2-47b1-99e3-069c840331b4" providerId="ADAL" clId="{407BBD3C-1B86-4C8F-B216-865FC2E31A5C}" dt="2020-05-28T08:48:46.325" v="12" actId="2696"/>
        <pc:sldMasterMkLst>
          <pc:docMk/>
          <pc:sldMasterMk cId="3362795782" sldId="2147483786"/>
        </pc:sldMasterMkLst>
        <pc:sldLayoutChg chg="del">
          <pc:chgData name="Anand Prabhu" userId="6c4c423f-d1f2-47b1-99e3-069c840331b4" providerId="ADAL" clId="{407BBD3C-1B86-4C8F-B216-865FC2E31A5C}" dt="2020-05-28T08:48:46.325" v="12" actId="2696"/>
          <pc:sldLayoutMkLst>
            <pc:docMk/>
            <pc:sldMasterMk cId="3362795782" sldId="2147483786"/>
            <pc:sldLayoutMk cId="232526341" sldId="2147483811"/>
          </pc:sldLayoutMkLst>
        </pc:sldLayoutChg>
      </pc:sldMasterChg>
    </pc:docChg>
  </pc:docChgLst>
  <pc:docChgLst>
    <pc:chgData name="Anand Prabhu" userId="6c4c423f-d1f2-47b1-99e3-069c840331b4" providerId="ADAL" clId="{BC00B8AB-C78B-42B6-9B4E-FDFCCCFE49DF}"/>
    <pc:docChg chg="delSld modSection">
      <pc:chgData name="Anand Prabhu" userId="6c4c423f-d1f2-47b1-99e3-069c840331b4" providerId="ADAL" clId="{BC00B8AB-C78B-42B6-9B4E-FDFCCCFE49DF}" dt="2021-03-31T10:39:04.982" v="0" actId="47"/>
      <pc:docMkLst>
        <pc:docMk/>
      </pc:docMkLst>
      <pc:sldChg chg="del">
        <pc:chgData name="Anand Prabhu" userId="6c4c423f-d1f2-47b1-99e3-069c840331b4" providerId="ADAL" clId="{BC00B8AB-C78B-42B6-9B4E-FDFCCCFE49DF}" dt="2021-03-31T10:39:04.982" v="0" actId="47"/>
        <pc:sldMkLst>
          <pc:docMk/>
          <pc:sldMk cId="1303359920" sldId="257"/>
        </pc:sldMkLst>
      </pc:sldChg>
      <pc:sldChg chg="del">
        <pc:chgData name="Anand Prabhu" userId="6c4c423f-d1f2-47b1-99e3-069c840331b4" providerId="ADAL" clId="{BC00B8AB-C78B-42B6-9B4E-FDFCCCFE49DF}" dt="2021-03-31T10:39:04.982" v="0" actId="47"/>
        <pc:sldMkLst>
          <pc:docMk/>
          <pc:sldMk cId="3604932912" sldId="670"/>
        </pc:sldMkLst>
      </pc:sldChg>
      <pc:sldChg chg="del">
        <pc:chgData name="Anand Prabhu" userId="6c4c423f-d1f2-47b1-99e3-069c840331b4" providerId="ADAL" clId="{BC00B8AB-C78B-42B6-9B4E-FDFCCCFE49DF}" dt="2021-03-31T10:39:04.982" v="0" actId="47"/>
        <pc:sldMkLst>
          <pc:docMk/>
          <pc:sldMk cId="2818435884" sldId="732"/>
        </pc:sldMkLst>
      </pc:sldChg>
      <pc:sldChg chg="del">
        <pc:chgData name="Anand Prabhu" userId="6c4c423f-d1f2-47b1-99e3-069c840331b4" providerId="ADAL" clId="{BC00B8AB-C78B-42B6-9B4E-FDFCCCFE49DF}" dt="2021-03-31T10:39:04.982" v="0" actId="47"/>
        <pc:sldMkLst>
          <pc:docMk/>
          <pc:sldMk cId="1802420215" sldId="777"/>
        </pc:sldMkLst>
      </pc:sldChg>
      <pc:sldChg chg="del">
        <pc:chgData name="Anand Prabhu" userId="6c4c423f-d1f2-47b1-99e3-069c840331b4" providerId="ADAL" clId="{BC00B8AB-C78B-42B6-9B4E-FDFCCCFE49DF}" dt="2021-03-31T10:39:04.982" v="0" actId="47"/>
        <pc:sldMkLst>
          <pc:docMk/>
          <pc:sldMk cId="2842770800" sldId="778"/>
        </pc:sldMkLst>
      </pc:sldChg>
      <pc:sldChg chg="del">
        <pc:chgData name="Anand Prabhu" userId="6c4c423f-d1f2-47b1-99e3-069c840331b4" providerId="ADAL" clId="{BC00B8AB-C78B-42B6-9B4E-FDFCCCFE49DF}" dt="2021-03-31T10:39:04.982" v="0" actId="47"/>
        <pc:sldMkLst>
          <pc:docMk/>
          <pc:sldMk cId="1197708568" sldId="779"/>
        </pc:sldMkLst>
      </pc:sldChg>
      <pc:sldChg chg="del">
        <pc:chgData name="Anand Prabhu" userId="6c4c423f-d1f2-47b1-99e3-069c840331b4" providerId="ADAL" clId="{BC00B8AB-C78B-42B6-9B4E-FDFCCCFE49DF}" dt="2021-03-31T10:39:04.982" v="0" actId="47"/>
        <pc:sldMkLst>
          <pc:docMk/>
          <pc:sldMk cId="152384711" sldId="780"/>
        </pc:sldMkLst>
      </pc:sldChg>
      <pc:sldChg chg="del">
        <pc:chgData name="Anand Prabhu" userId="6c4c423f-d1f2-47b1-99e3-069c840331b4" providerId="ADAL" clId="{BC00B8AB-C78B-42B6-9B4E-FDFCCCFE49DF}" dt="2021-03-31T10:39:04.982" v="0" actId="47"/>
        <pc:sldMkLst>
          <pc:docMk/>
          <pc:sldMk cId="1197497591" sldId="781"/>
        </pc:sldMkLst>
      </pc:sldChg>
      <pc:sldChg chg="del">
        <pc:chgData name="Anand Prabhu" userId="6c4c423f-d1f2-47b1-99e3-069c840331b4" providerId="ADAL" clId="{BC00B8AB-C78B-42B6-9B4E-FDFCCCFE49DF}" dt="2021-03-31T10:39:04.982" v="0" actId="47"/>
        <pc:sldMkLst>
          <pc:docMk/>
          <pc:sldMk cId="4048037440" sldId="782"/>
        </pc:sldMkLst>
      </pc:sldChg>
      <pc:sldChg chg="del">
        <pc:chgData name="Anand Prabhu" userId="6c4c423f-d1f2-47b1-99e3-069c840331b4" providerId="ADAL" clId="{BC00B8AB-C78B-42B6-9B4E-FDFCCCFE49DF}" dt="2021-03-31T10:39:04.982" v="0" actId="47"/>
        <pc:sldMkLst>
          <pc:docMk/>
          <pc:sldMk cId="723145865" sldId="784"/>
        </pc:sldMkLst>
      </pc:sldChg>
      <pc:sldChg chg="del">
        <pc:chgData name="Anand Prabhu" userId="6c4c423f-d1f2-47b1-99e3-069c840331b4" providerId="ADAL" clId="{BC00B8AB-C78B-42B6-9B4E-FDFCCCFE49DF}" dt="2021-03-31T10:39:04.982" v="0" actId="47"/>
        <pc:sldMkLst>
          <pc:docMk/>
          <pc:sldMk cId="1272676977" sldId="788"/>
        </pc:sldMkLst>
      </pc:sldChg>
      <pc:sldChg chg="del">
        <pc:chgData name="Anand Prabhu" userId="6c4c423f-d1f2-47b1-99e3-069c840331b4" providerId="ADAL" clId="{BC00B8AB-C78B-42B6-9B4E-FDFCCCFE49DF}" dt="2021-03-31T10:39:04.982" v="0" actId="47"/>
        <pc:sldMkLst>
          <pc:docMk/>
          <pc:sldMk cId="2143251001" sldId="1414"/>
        </pc:sldMkLst>
      </pc:sldChg>
      <pc:sldChg chg="del">
        <pc:chgData name="Anand Prabhu" userId="6c4c423f-d1f2-47b1-99e3-069c840331b4" providerId="ADAL" clId="{BC00B8AB-C78B-42B6-9B4E-FDFCCCFE49DF}" dt="2021-03-31T10:39:04.982" v="0" actId="47"/>
        <pc:sldMkLst>
          <pc:docMk/>
          <pc:sldMk cId="2005451809" sldId="1415"/>
        </pc:sldMkLst>
      </pc:sldChg>
      <pc:sldChg chg="del">
        <pc:chgData name="Anand Prabhu" userId="6c4c423f-d1f2-47b1-99e3-069c840331b4" providerId="ADAL" clId="{BC00B8AB-C78B-42B6-9B4E-FDFCCCFE49DF}" dt="2021-03-31T10:39:04.982" v="0" actId="47"/>
        <pc:sldMkLst>
          <pc:docMk/>
          <pc:sldMk cId="1590431916" sldId="1437"/>
        </pc:sldMkLst>
      </pc:sldChg>
      <pc:sldChg chg="del">
        <pc:chgData name="Anand Prabhu" userId="6c4c423f-d1f2-47b1-99e3-069c840331b4" providerId="ADAL" clId="{BC00B8AB-C78B-42B6-9B4E-FDFCCCFE49DF}" dt="2021-03-31T10:39:04.982" v="0" actId="47"/>
        <pc:sldMkLst>
          <pc:docMk/>
          <pc:sldMk cId="3994181269" sldId="1491"/>
        </pc:sldMkLst>
      </pc:sldChg>
      <pc:sldChg chg="del">
        <pc:chgData name="Anand Prabhu" userId="6c4c423f-d1f2-47b1-99e3-069c840331b4" providerId="ADAL" clId="{BC00B8AB-C78B-42B6-9B4E-FDFCCCFE49DF}" dt="2021-03-31T10:39:04.982" v="0" actId="47"/>
        <pc:sldMkLst>
          <pc:docMk/>
          <pc:sldMk cId="3027949636" sldId="1492"/>
        </pc:sldMkLst>
      </pc:sldChg>
      <pc:sldChg chg="del">
        <pc:chgData name="Anand Prabhu" userId="6c4c423f-d1f2-47b1-99e3-069c840331b4" providerId="ADAL" clId="{BC00B8AB-C78B-42B6-9B4E-FDFCCCFE49DF}" dt="2021-03-31T10:39:04.982" v="0" actId="47"/>
        <pc:sldMkLst>
          <pc:docMk/>
          <pc:sldMk cId="2480667130" sldId="1493"/>
        </pc:sldMkLst>
      </pc:sldChg>
      <pc:sldChg chg="del">
        <pc:chgData name="Anand Prabhu" userId="6c4c423f-d1f2-47b1-99e3-069c840331b4" providerId="ADAL" clId="{BC00B8AB-C78B-42B6-9B4E-FDFCCCFE49DF}" dt="2021-03-31T10:39:04.982" v="0" actId="47"/>
        <pc:sldMkLst>
          <pc:docMk/>
          <pc:sldMk cId="1885675031" sldId="1494"/>
        </pc:sldMkLst>
      </pc:sldChg>
      <pc:sldChg chg="del">
        <pc:chgData name="Anand Prabhu" userId="6c4c423f-d1f2-47b1-99e3-069c840331b4" providerId="ADAL" clId="{BC00B8AB-C78B-42B6-9B4E-FDFCCCFE49DF}" dt="2021-03-31T10:39:04.982" v="0" actId="47"/>
        <pc:sldMkLst>
          <pc:docMk/>
          <pc:sldMk cId="484820856" sldId="1496"/>
        </pc:sldMkLst>
      </pc:sldChg>
      <pc:sldChg chg="del">
        <pc:chgData name="Anand Prabhu" userId="6c4c423f-d1f2-47b1-99e3-069c840331b4" providerId="ADAL" clId="{BC00B8AB-C78B-42B6-9B4E-FDFCCCFE49DF}" dt="2021-03-31T10:39:04.982" v="0" actId="47"/>
        <pc:sldMkLst>
          <pc:docMk/>
          <pc:sldMk cId="1446393910" sldId="1497"/>
        </pc:sldMkLst>
      </pc:sldChg>
      <pc:sldChg chg="del">
        <pc:chgData name="Anand Prabhu" userId="6c4c423f-d1f2-47b1-99e3-069c840331b4" providerId="ADAL" clId="{BC00B8AB-C78B-42B6-9B4E-FDFCCCFE49DF}" dt="2021-03-31T10:39:04.982" v="0" actId="47"/>
        <pc:sldMkLst>
          <pc:docMk/>
          <pc:sldMk cId="1541843553" sldId="1499"/>
        </pc:sldMkLst>
      </pc:sldChg>
      <pc:sldChg chg="del">
        <pc:chgData name="Anand Prabhu" userId="6c4c423f-d1f2-47b1-99e3-069c840331b4" providerId="ADAL" clId="{BC00B8AB-C78B-42B6-9B4E-FDFCCCFE49DF}" dt="2021-03-31T10:39:04.982" v="0" actId="47"/>
        <pc:sldMkLst>
          <pc:docMk/>
          <pc:sldMk cId="3617002096" sldId="1500"/>
        </pc:sldMkLst>
      </pc:sldChg>
      <pc:sldChg chg="del">
        <pc:chgData name="Anand Prabhu" userId="6c4c423f-d1f2-47b1-99e3-069c840331b4" providerId="ADAL" clId="{BC00B8AB-C78B-42B6-9B4E-FDFCCCFE49DF}" dt="2021-03-31T10:39:04.982" v="0" actId="47"/>
        <pc:sldMkLst>
          <pc:docMk/>
          <pc:sldMk cId="2094705218" sldId="1501"/>
        </pc:sldMkLst>
      </pc:sldChg>
      <pc:sldChg chg="del">
        <pc:chgData name="Anand Prabhu" userId="6c4c423f-d1f2-47b1-99e3-069c840331b4" providerId="ADAL" clId="{BC00B8AB-C78B-42B6-9B4E-FDFCCCFE49DF}" dt="2021-03-31T10:39:04.982" v="0" actId="47"/>
        <pc:sldMkLst>
          <pc:docMk/>
          <pc:sldMk cId="536167537" sldId="1503"/>
        </pc:sldMkLst>
      </pc:sldChg>
      <pc:sldChg chg="del">
        <pc:chgData name="Anand Prabhu" userId="6c4c423f-d1f2-47b1-99e3-069c840331b4" providerId="ADAL" clId="{BC00B8AB-C78B-42B6-9B4E-FDFCCCFE49DF}" dt="2021-03-31T10:39:04.982" v="0" actId="47"/>
        <pc:sldMkLst>
          <pc:docMk/>
          <pc:sldMk cId="3728794724" sldId="1663"/>
        </pc:sldMkLst>
      </pc:sldChg>
      <pc:sldChg chg="del">
        <pc:chgData name="Anand Prabhu" userId="6c4c423f-d1f2-47b1-99e3-069c840331b4" providerId="ADAL" clId="{BC00B8AB-C78B-42B6-9B4E-FDFCCCFE49DF}" dt="2021-03-31T10:39:04.982" v="0" actId="47"/>
        <pc:sldMkLst>
          <pc:docMk/>
          <pc:sldMk cId="3998396240" sldId="1664"/>
        </pc:sldMkLst>
      </pc:sldChg>
      <pc:sldChg chg="del">
        <pc:chgData name="Anand Prabhu" userId="6c4c423f-d1f2-47b1-99e3-069c840331b4" providerId="ADAL" clId="{BC00B8AB-C78B-42B6-9B4E-FDFCCCFE49DF}" dt="2021-03-31T10:39:04.982" v="0" actId="47"/>
        <pc:sldMkLst>
          <pc:docMk/>
          <pc:sldMk cId="2062427706" sldId="1676"/>
        </pc:sldMkLst>
      </pc:sldChg>
      <pc:sldChg chg="del">
        <pc:chgData name="Anand Prabhu" userId="6c4c423f-d1f2-47b1-99e3-069c840331b4" providerId="ADAL" clId="{BC00B8AB-C78B-42B6-9B4E-FDFCCCFE49DF}" dt="2021-03-31T10:39:04.982" v="0" actId="47"/>
        <pc:sldMkLst>
          <pc:docMk/>
          <pc:sldMk cId="4229789639" sldId="1678"/>
        </pc:sldMkLst>
      </pc:sldChg>
      <pc:sldChg chg="del">
        <pc:chgData name="Anand Prabhu" userId="6c4c423f-d1f2-47b1-99e3-069c840331b4" providerId="ADAL" clId="{BC00B8AB-C78B-42B6-9B4E-FDFCCCFE49DF}" dt="2021-03-31T10:39:04.982" v="0" actId="47"/>
        <pc:sldMkLst>
          <pc:docMk/>
          <pc:sldMk cId="1088515597" sldId="1680"/>
        </pc:sldMkLst>
      </pc:sldChg>
      <pc:sldChg chg="del">
        <pc:chgData name="Anand Prabhu" userId="6c4c423f-d1f2-47b1-99e3-069c840331b4" providerId="ADAL" clId="{BC00B8AB-C78B-42B6-9B4E-FDFCCCFE49DF}" dt="2021-03-31T10:39:04.982" v="0" actId="47"/>
        <pc:sldMkLst>
          <pc:docMk/>
          <pc:sldMk cId="3497686151" sldId="1681"/>
        </pc:sldMkLst>
      </pc:sldChg>
      <pc:sldChg chg="del">
        <pc:chgData name="Anand Prabhu" userId="6c4c423f-d1f2-47b1-99e3-069c840331b4" providerId="ADAL" clId="{BC00B8AB-C78B-42B6-9B4E-FDFCCCFE49DF}" dt="2021-03-31T10:39:04.982" v="0" actId="47"/>
        <pc:sldMkLst>
          <pc:docMk/>
          <pc:sldMk cId="278392685" sldId="1684"/>
        </pc:sldMkLst>
      </pc:sldChg>
      <pc:sldChg chg="del">
        <pc:chgData name="Anand Prabhu" userId="6c4c423f-d1f2-47b1-99e3-069c840331b4" providerId="ADAL" clId="{BC00B8AB-C78B-42B6-9B4E-FDFCCCFE49DF}" dt="2021-03-31T10:39:04.982" v="0" actId="47"/>
        <pc:sldMkLst>
          <pc:docMk/>
          <pc:sldMk cId="1869259223" sldId="1687"/>
        </pc:sldMkLst>
      </pc:sldChg>
      <pc:sldChg chg="del">
        <pc:chgData name="Anand Prabhu" userId="6c4c423f-d1f2-47b1-99e3-069c840331b4" providerId="ADAL" clId="{BC00B8AB-C78B-42B6-9B4E-FDFCCCFE49DF}" dt="2021-03-31T10:39:04.982" v="0" actId="47"/>
        <pc:sldMkLst>
          <pc:docMk/>
          <pc:sldMk cId="1017512670" sldId="1704"/>
        </pc:sldMkLst>
      </pc:sldChg>
      <pc:sldChg chg="del">
        <pc:chgData name="Anand Prabhu" userId="6c4c423f-d1f2-47b1-99e3-069c840331b4" providerId="ADAL" clId="{BC00B8AB-C78B-42B6-9B4E-FDFCCCFE49DF}" dt="2021-03-31T10:39:04.982" v="0" actId="47"/>
        <pc:sldMkLst>
          <pc:docMk/>
          <pc:sldMk cId="2883867290" sldId="1705"/>
        </pc:sldMkLst>
      </pc:sldChg>
      <pc:sldChg chg="del">
        <pc:chgData name="Anand Prabhu" userId="6c4c423f-d1f2-47b1-99e3-069c840331b4" providerId="ADAL" clId="{BC00B8AB-C78B-42B6-9B4E-FDFCCCFE49DF}" dt="2021-03-31T10:39:04.982" v="0" actId="47"/>
        <pc:sldMkLst>
          <pc:docMk/>
          <pc:sldMk cId="437033319" sldId="1706"/>
        </pc:sldMkLst>
      </pc:sldChg>
      <pc:sldChg chg="del">
        <pc:chgData name="Anand Prabhu" userId="6c4c423f-d1f2-47b1-99e3-069c840331b4" providerId="ADAL" clId="{BC00B8AB-C78B-42B6-9B4E-FDFCCCFE49DF}" dt="2021-03-31T10:39:04.982" v="0" actId="47"/>
        <pc:sldMkLst>
          <pc:docMk/>
          <pc:sldMk cId="978927063" sldId="1707"/>
        </pc:sldMkLst>
      </pc:sldChg>
      <pc:sldChg chg="del">
        <pc:chgData name="Anand Prabhu" userId="6c4c423f-d1f2-47b1-99e3-069c840331b4" providerId="ADAL" clId="{BC00B8AB-C78B-42B6-9B4E-FDFCCCFE49DF}" dt="2021-03-31T10:39:04.982" v="0" actId="47"/>
        <pc:sldMkLst>
          <pc:docMk/>
          <pc:sldMk cId="1132358825" sldId="1708"/>
        </pc:sldMkLst>
      </pc:sldChg>
      <pc:sldChg chg="del">
        <pc:chgData name="Anand Prabhu" userId="6c4c423f-d1f2-47b1-99e3-069c840331b4" providerId="ADAL" clId="{BC00B8AB-C78B-42B6-9B4E-FDFCCCFE49DF}" dt="2021-03-31T10:39:04.982" v="0" actId="47"/>
        <pc:sldMkLst>
          <pc:docMk/>
          <pc:sldMk cId="3026653889" sldId="1712"/>
        </pc:sldMkLst>
      </pc:sldChg>
      <pc:sldChg chg="del">
        <pc:chgData name="Anand Prabhu" userId="6c4c423f-d1f2-47b1-99e3-069c840331b4" providerId="ADAL" clId="{BC00B8AB-C78B-42B6-9B4E-FDFCCCFE49DF}" dt="2021-03-31T10:39:04.982" v="0" actId="47"/>
        <pc:sldMkLst>
          <pc:docMk/>
          <pc:sldMk cId="3504930069" sldId="1720"/>
        </pc:sldMkLst>
      </pc:sldChg>
      <pc:sldChg chg="del">
        <pc:chgData name="Anand Prabhu" userId="6c4c423f-d1f2-47b1-99e3-069c840331b4" providerId="ADAL" clId="{BC00B8AB-C78B-42B6-9B4E-FDFCCCFE49DF}" dt="2021-03-31T10:39:04.982" v="0" actId="47"/>
        <pc:sldMkLst>
          <pc:docMk/>
          <pc:sldMk cId="2816930418" sldId="1721"/>
        </pc:sldMkLst>
      </pc:sldChg>
      <pc:sldChg chg="del">
        <pc:chgData name="Anand Prabhu" userId="6c4c423f-d1f2-47b1-99e3-069c840331b4" providerId="ADAL" clId="{BC00B8AB-C78B-42B6-9B4E-FDFCCCFE49DF}" dt="2021-03-31T10:39:04.982" v="0" actId="47"/>
        <pc:sldMkLst>
          <pc:docMk/>
          <pc:sldMk cId="3132768654" sldId="1722"/>
        </pc:sldMkLst>
      </pc:sldChg>
      <pc:sldChg chg="del">
        <pc:chgData name="Anand Prabhu" userId="6c4c423f-d1f2-47b1-99e3-069c840331b4" providerId="ADAL" clId="{BC00B8AB-C78B-42B6-9B4E-FDFCCCFE49DF}" dt="2021-03-31T10:39:04.982" v="0" actId="47"/>
        <pc:sldMkLst>
          <pc:docMk/>
          <pc:sldMk cId="937551889" sldId="1723"/>
        </pc:sldMkLst>
      </pc:sldChg>
      <pc:sldChg chg="del">
        <pc:chgData name="Anand Prabhu" userId="6c4c423f-d1f2-47b1-99e3-069c840331b4" providerId="ADAL" clId="{BC00B8AB-C78B-42B6-9B4E-FDFCCCFE49DF}" dt="2021-03-31T10:39:04.982" v="0" actId="47"/>
        <pc:sldMkLst>
          <pc:docMk/>
          <pc:sldMk cId="3513949734" sldId="4550"/>
        </pc:sldMkLst>
      </pc:sldChg>
      <pc:sldChg chg="del">
        <pc:chgData name="Anand Prabhu" userId="6c4c423f-d1f2-47b1-99e3-069c840331b4" providerId="ADAL" clId="{BC00B8AB-C78B-42B6-9B4E-FDFCCCFE49DF}" dt="2021-03-31T10:39:04.982" v="0" actId="47"/>
        <pc:sldMkLst>
          <pc:docMk/>
          <pc:sldMk cId="2561398617" sldId="4551"/>
        </pc:sldMkLst>
      </pc:sldChg>
      <pc:sldChg chg="del">
        <pc:chgData name="Anand Prabhu" userId="6c4c423f-d1f2-47b1-99e3-069c840331b4" providerId="ADAL" clId="{BC00B8AB-C78B-42B6-9B4E-FDFCCCFE49DF}" dt="2021-03-31T10:39:04.982" v="0" actId="47"/>
        <pc:sldMkLst>
          <pc:docMk/>
          <pc:sldMk cId="3828036671" sldId="4554"/>
        </pc:sldMkLst>
      </pc:sldChg>
      <pc:sldChg chg="del">
        <pc:chgData name="Anand Prabhu" userId="6c4c423f-d1f2-47b1-99e3-069c840331b4" providerId="ADAL" clId="{BC00B8AB-C78B-42B6-9B4E-FDFCCCFE49DF}" dt="2021-03-31T10:39:04.982" v="0" actId="47"/>
        <pc:sldMkLst>
          <pc:docMk/>
          <pc:sldMk cId="2911870159" sldId="4555"/>
        </pc:sldMkLst>
      </pc:sldChg>
      <pc:sldChg chg="del">
        <pc:chgData name="Anand Prabhu" userId="6c4c423f-d1f2-47b1-99e3-069c840331b4" providerId="ADAL" clId="{BC00B8AB-C78B-42B6-9B4E-FDFCCCFE49DF}" dt="2021-03-31T10:39:04.982" v="0" actId="47"/>
        <pc:sldMkLst>
          <pc:docMk/>
          <pc:sldMk cId="3532437932" sldId="4556"/>
        </pc:sldMkLst>
      </pc:sldChg>
      <pc:sldChg chg="del">
        <pc:chgData name="Anand Prabhu" userId="6c4c423f-d1f2-47b1-99e3-069c840331b4" providerId="ADAL" clId="{BC00B8AB-C78B-42B6-9B4E-FDFCCCFE49DF}" dt="2021-03-31T10:39:04.982" v="0" actId="47"/>
        <pc:sldMkLst>
          <pc:docMk/>
          <pc:sldMk cId="3701357678" sldId="4557"/>
        </pc:sldMkLst>
      </pc:sldChg>
      <pc:sldChg chg="del">
        <pc:chgData name="Anand Prabhu" userId="6c4c423f-d1f2-47b1-99e3-069c840331b4" providerId="ADAL" clId="{BC00B8AB-C78B-42B6-9B4E-FDFCCCFE49DF}" dt="2021-03-31T10:39:04.982" v="0" actId="47"/>
        <pc:sldMkLst>
          <pc:docMk/>
          <pc:sldMk cId="3620474651" sldId="4558"/>
        </pc:sldMkLst>
      </pc:sldChg>
      <pc:sldChg chg="del">
        <pc:chgData name="Anand Prabhu" userId="6c4c423f-d1f2-47b1-99e3-069c840331b4" providerId="ADAL" clId="{BC00B8AB-C78B-42B6-9B4E-FDFCCCFE49DF}" dt="2021-03-31T10:39:04.982" v="0" actId="47"/>
        <pc:sldMkLst>
          <pc:docMk/>
          <pc:sldMk cId="2977808609" sldId="4560"/>
        </pc:sldMkLst>
      </pc:sldChg>
      <pc:sldMasterChg chg="delSldLayout">
        <pc:chgData name="Anand Prabhu" userId="6c4c423f-d1f2-47b1-99e3-069c840331b4" providerId="ADAL" clId="{BC00B8AB-C78B-42B6-9B4E-FDFCCCFE49DF}" dt="2021-03-31T10:39:04.982" v="0" actId="47"/>
        <pc:sldMasterMkLst>
          <pc:docMk/>
          <pc:sldMasterMk cId="3362795782" sldId="2147483786"/>
        </pc:sldMasterMkLst>
        <pc:sldLayoutChg chg="del">
          <pc:chgData name="Anand Prabhu" userId="6c4c423f-d1f2-47b1-99e3-069c840331b4" providerId="ADAL" clId="{BC00B8AB-C78B-42B6-9B4E-FDFCCCFE49DF}" dt="2021-03-31T10:39:04.982" v="0" actId="47"/>
          <pc:sldLayoutMkLst>
            <pc:docMk/>
            <pc:sldMasterMk cId="3362795782" sldId="2147483786"/>
            <pc:sldLayoutMk cId="3176521527" sldId="2147483802"/>
          </pc:sldLayoutMkLst>
        </pc:sldLayoutChg>
        <pc:sldLayoutChg chg="del">
          <pc:chgData name="Anand Prabhu" userId="6c4c423f-d1f2-47b1-99e3-069c840331b4" providerId="ADAL" clId="{BC00B8AB-C78B-42B6-9B4E-FDFCCCFE49DF}" dt="2021-03-31T10:39:04.982" v="0" actId="47"/>
          <pc:sldLayoutMkLst>
            <pc:docMk/>
            <pc:sldMasterMk cId="3362795782" sldId="2147483786"/>
            <pc:sldLayoutMk cId="2797834121" sldId="2147483804"/>
          </pc:sldLayoutMkLst>
        </pc:sldLayoutChg>
        <pc:sldLayoutChg chg="del">
          <pc:chgData name="Anand Prabhu" userId="6c4c423f-d1f2-47b1-99e3-069c840331b4" providerId="ADAL" clId="{BC00B8AB-C78B-42B6-9B4E-FDFCCCFE49DF}" dt="2021-03-31T10:39:04.982" v="0" actId="47"/>
          <pc:sldLayoutMkLst>
            <pc:docMk/>
            <pc:sldMasterMk cId="3362795782" sldId="2147483786"/>
            <pc:sldLayoutMk cId="3981897827" sldId="2147483805"/>
          </pc:sldLayoutMkLst>
        </pc:sldLayoutChg>
        <pc:sldLayoutChg chg="del">
          <pc:chgData name="Anand Prabhu" userId="6c4c423f-d1f2-47b1-99e3-069c840331b4" providerId="ADAL" clId="{BC00B8AB-C78B-42B6-9B4E-FDFCCCFE49DF}" dt="2021-03-31T10:39:04.982" v="0" actId="47"/>
          <pc:sldLayoutMkLst>
            <pc:docMk/>
            <pc:sldMasterMk cId="3362795782" sldId="2147483786"/>
            <pc:sldLayoutMk cId="3978196358" sldId="2147483806"/>
          </pc:sldLayoutMkLst>
        </pc:sldLayoutChg>
        <pc:sldLayoutChg chg="del">
          <pc:chgData name="Anand Prabhu" userId="6c4c423f-d1f2-47b1-99e3-069c840331b4" providerId="ADAL" clId="{BC00B8AB-C78B-42B6-9B4E-FDFCCCFE49DF}" dt="2021-03-31T10:39:04.982" v="0" actId="47"/>
          <pc:sldLayoutMkLst>
            <pc:docMk/>
            <pc:sldMasterMk cId="3362795782" sldId="2147483786"/>
            <pc:sldLayoutMk cId="708268217" sldId="2147483807"/>
          </pc:sldLayoutMkLst>
        </pc:sldLayoutChg>
        <pc:sldLayoutChg chg="del">
          <pc:chgData name="Anand Prabhu" userId="6c4c423f-d1f2-47b1-99e3-069c840331b4" providerId="ADAL" clId="{BC00B8AB-C78B-42B6-9B4E-FDFCCCFE49DF}" dt="2021-03-31T10:39:04.982" v="0" actId="47"/>
          <pc:sldLayoutMkLst>
            <pc:docMk/>
            <pc:sldMasterMk cId="3362795782" sldId="2147483786"/>
            <pc:sldLayoutMk cId="2690581653" sldId="2147483809"/>
          </pc:sldLayoutMkLst>
        </pc:sldLayoutChg>
        <pc:sldLayoutChg chg="del">
          <pc:chgData name="Anand Prabhu" userId="6c4c423f-d1f2-47b1-99e3-069c840331b4" providerId="ADAL" clId="{BC00B8AB-C78B-42B6-9B4E-FDFCCCFE49DF}" dt="2021-03-31T10:39:04.982" v="0" actId="47"/>
          <pc:sldLayoutMkLst>
            <pc:docMk/>
            <pc:sldMasterMk cId="3362795782" sldId="2147483786"/>
            <pc:sldLayoutMk cId="459621260" sldId="2147483810"/>
          </pc:sldLayoutMkLst>
        </pc:sldLayoutChg>
        <pc:sldLayoutChg chg="del">
          <pc:chgData name="Anand Prabhu" userId="6c4c423f-d1f2-47b1-99e3-069c840331b4" providerId="ADAL" clId="{BC00B8AB-C78B-42B6-9B4E-FDFCCCFE49DF}" dt="2021-03-31T10:39:04.982" v="0" actId="47"/>
          <pc:sldLayoutMkLst>
            <pc:docMk/>
            <pc:sldMasterMk cId="3362795782" sldId="2147483786"/>
            <pc:sldLayoutMk cId="269415547" sldId="2147483813"/>
          </pc:sldLayoutMkLst>
        </pc:sldLayoutChg>
      </pc:sldMaster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8-04-01T21:30:14.998" idx="10">
    <p:pos x="7491" y="-410"/>
    <p:text>Although this has 3 sub-pillars, we will only have 2 slides that capture all 3 components. We dont have one slide for each component. NEED new icons. Also, is there a way to show that this Unique intelligence is fused into Azure services in this graphic?</p:text>
    <p:extLst>
      <p:ext uri="{C676402C-5697-4E1C-873F-D02D1690AC5C}">
        <p15:threadingInfo xmlns:p15="http://schemas.microsoft.com/office/powerpoint/2012/main" timeZoneBias="420"/>
      </p:ext>
    </p:extLst>
  </p:cm>
  <p:cm authorId="1" dt="2018-04-01T23:15:33.725" idx="19">
    <p:pos x="7491" y="-314"/>
    <p:text/>
    <p:extLst>
      <p:ext uri="{C676402C-5697-4E1C-873F-D02D1690AC5C}">
        <p15:threadingInfo xmlns:p15="http://schemas.microsoft.com/office/powerpoint/2012/main" timeZoneBias="420">
          <p15:parentCm authorId="1" idx="10"/>
        </p15:threadingInfo>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7ED9C2-C898-4DBB-AE0E-F8B73A1FA55A}" type="doc">
      <dgm:prSet loTypeId="urn:microsoft.com/office/officeart/2008/layout/VerticalCurvedList" loCatId="list" qsTypeId="urn:microsoft.com/office/officeart/2005/8/quickstyle/simple5" qsCatId="simple" csTypeId="urn:microsoft.com/office/officeart/2005/8/colors/accent1_2" csCatId="accent1"/>
      <dgm:spPr/>
      <dgm:t>
        <a:bodyPr/>
        <a:lstStyle/>
        <a:p>
          <a:endParaRPr lang="en-IN"/>
        </a:p>
      </dgm:t>
    </dgm:pt>
    <dgm:pt modelId="{F19B986C-553C-4179-921C-07B82EF98525}">
      <dgm:prSet custT="1"/>
      <dgm:spPr/>
      <dgm:t>
        <a:bodyPr/>
        <a:lstStyle/>
        <a:p>
          <a:r>
            <a:rPr lang="en-US" sz="2800" dirty="0"/>
            <a:t>Lack of Visibility</a:t>
          </a:r>
          <a:endParaRPr lang="en-IN" sz="2800" dirty="0"/>
        </a:p>
      </dgm:t>
    </dgm:pt>
    <dgm:pt modelId="{7CD9B156-3C2D-4D4D-B5AA-6D2B24BA0DDF}" type="parTrans" cxnId="{6B27B8CA-914E-4B81-9832-A52EA3859A38}">
      <dgm:prSet/>
      <dgm:spPr/>
      <dgm:t>
        <a:bodyPr/>
        <a:lstStyle/>
        <a:p>
          <a:endParaRPr lang="en-IN" sz="1400"/>
        </a:p>
      </dgm:t>
    </dgm:pt>
    <dgm:pt modelId="{41B54B8E-51E6-4ADA-9972-13F426666B6E}" type="sibTrans" cxnId="{6B27B8CA-914E-4B81-9832-A52EA3859A38}">
      <dgm:prSet/>
      <dgm:spPr/>
      <dgm:t>
        <a:bodyPr/>
        <a:lstStyle/>
        <a:p>
          <a:endParaRPr lang="en-IN" sz="1400"/>
        </a:p>
      </dgm:t>
    </dgm:pt>
    <dgm:pt modelId="{7CB9F6FE-8439-46EE-A0C4-8C377A192454}">
      <dgm:prSet custT="1"/>
      <dgm:spPr/>
      <dgm:t>
        <a:bodyPr/>
        <a:lstStyle/>
        <a:p>
          <a:r>
            <a:rPr lang="en-US" sz="2800"/>
            <a:t>Lack of Control</a:t>
          </a:r>
          <a:endParaRPr lang="en-IN" sz="2800"/>
        </a:p>
      </dgm:t>
    </dgm:pt>
    <dgm:pt modelId="{494B5C1D-4822-47D7-AA92-352E4E22FA7F}" type="parTrans" cxnId="{A9960D1F-7D18-4C34-A8F3-2195E0E8A510}">
      <dgm:prSet/>
      <dgm:spPr/>
      <dgm:t>
        <a:bodyPr/>
        <a:lstStyle/>
        <a:p>
          <a:endParaRPr lang="en-IN" sz="1400"/>
        </a:p>
      </dgm:t>
    </dgm:pt>
    <dgm:pt modelId="{20973BFA-51A6-4B45-8C33-6AA616F21250}" type="sibTrans" cxnId="{A9960D1F-7D18-4C34-A8F3-2195E0E8A510}">
      <dgm:prSet/>
      <dgm:spPr/>
      <dgm:t>
        <a:bodyPr/>
        <a:lstStyle/>
        <a:p>
          <a:endParaRPr lang="en-IN" sz="1400"/>
        </a:p>
      </dgm:t>
    </dgm:pt>
    <dgm:pt modelId="{5CEA70D8-D5CD-44C2-B72C-2479243D811F}">
      <dgm:prSet custT="1"/>
      <dgm:spPr/>
      <dgm:t>
        <a:bodyPr/>
        <a:lstStyle/>
        <a:p>
          <a:r>
            <a:rPr lang="en-US" sz="2800"/>
            <a:t>Cost Overshoot</a:t>
          </a:r>
          <a:endParaRPr lang="en-IN" sz="2800"/>
        </a:p>
      </dgm:t>
    </dgm:pt>
    <dgm:pt modelId="{E171FBEC-18FE-4FCC-9EDB-06A7C17773CB}" type="parTrans" cxnId="{5CEFF527-C4DF-4E52-8622-6C32D363C552}">
      <dgm:prSet/>
      <dgm:spPr/>
      <dgm:t>
        <a:bodyPr/>
        <a:lstStyle/>
        <a:p>
          <a:endParaRPr lang="en-IN" sz="1400"/>
        </a:p>
      </dgm:t>
    </dgm:pt>
    <dgm:pt modelId="{32EF1DCD-F29E-477E-988C-121D726279D2}" type="sibTrans" cxnId="{5CEFF527-C4DF-4E52-8622-6C32D363C552}">
      <dgm:prSet/>
      <dgm:spPr/>
      <dgm:t>
        <a:bodyPr/>
        <a:lstStyle/>
        <a:p>
          <a:endParaRPr lang="en-IN" sz="1400"/>
        </a:p>
      </dgm:t>
    </dgm:pt>
    <dgm:pt modelId="{1BA980B5-4CF1-4BDA-B76E-46F7E0E20F61}">
      <dgm:prSet custT="1"/>
      <dgm:spPr/>
      <dgm:t>
        <a:bodyPr/>
        <a:lstStyle/>
        <a:p>
          <a:r>
            <a:rPr lang="en-US" sz="2800"/>
            <a:t>Non-Compliance</a:t>
          </a:r>
          <a:endParaRPr lang="en-IN" sz="2800"/>
        </a:p>
      </dgm:t>
    </dgm:pt>
    <dgm:pt modelId="{28D0898F-CDD9-45EE-B0E6-725CE681E6C1}" type="parTrans" cxnId="{38C315B1-37B6-4A52-97A8-FAA72B6946D4}">
      <dgm:prSet/>
      <dgm:spPr/>
      <dgm:t>
        <a:bodyPr/>
        <a:lstStyle/>
        <a:p>
          <a:endParaRPr lang="en-IN" sz="1400"/>
        </a:p>
      </dgm:t>
    </dgm:pt>
    <dgm:pt modelId="{4FFBF71F-5740-42AF-A664-C8EF31982814}" type="sibTrans" cxnId="{38C315B1-37B6-4A52-97A8-FAA72B6946D4}">
      <dgm:prSet/>
      <dgm:spPr/>
      <dgm:t>
        <a:bodyPr/>
        <a:lstStyle/>
        <a:p>
          <a:endParaRPr lang="en-IN" sz="1400"/>
        </a:p>
      </dgm:t>
    </dgm:pt>
    <dgm:pt modelId="{81DE3354-239D-4BC3-A72F-87AF16261303}">
      <dgm:prSet custT="1"/>
      <dgm:spPr/>
      <dgm:t>
        <a:bodyPr/>
        <a:lstStyle/>
        <a:p>
          <a:r>
            <a:rPr lang="en-US" sz="2800"/>
            <a:t>Security Risks</a:t>
          </a:r>
          <a:endParaRPr lang="en-IN" sz="2800"/>
        </a:p>
      </dgm:t>
    </dgm:pt>
    <dgm:pt modelId="{ABA6798E-74BE-4C18-9C7A-139E53B8C768}" type="parTrans" cxnId="{65D65116-2DBF-44A8-B3A4-1A1696357D9D}">
      <dgm:prSet/>
      <dgm:spPr/>
      <dgm:t>
        <a:bodyPr/>
        <a:lstStyle/>
        <a:p>
          <a:endParaRPr lang="en-IN" sz="1400"/>
        </a:p>
      </dgm:t>
    </dgm:pt>
    <dgm:pt modelId="{0686192E-201F-467B-96AE-910DCB0567CF}" type="sibTrans" cxnId="{65D65116-2DBF-44A8-B3A4-1A1696357D9D}">
      <dgm:prSet/>
      <dgm:spPr/>
      <dgm:t>
        <a:bodyPr/>
        <a:lstStyle/>
        <a:p>
          <a:endParaRPr lang="en-IN" sz="1400"/>
        </a:p>
      </dgm:t>
    </dgm:pt>
    <dgm:pt modelId="{49EDFF4B-B799-497A-AA0B-8EA344D61867}" type="pres">
      <dgm:prSet presAssocID="{8A7ED9C2-C898-4DBB-AE0E-F8B73A1FA55A}" presName="Name0" presStyleCnt="0">
        <dgm:presLayoutVars>
          <dgm:chMax val="7"/>
          <dgm:chPref val="7"/>
          <dgm:dir/>
        </dgm:presLayoutVars>
      </dgm:prSet>
      <dgm:spPr/>
    </dgm:pt>
    <dgm:pt modelId="{E160F81D-E266-416D-8432-CEADC62465B1}" type="pres">
      <dgm:prSet presAssocID="{8A7ED9C2-C898-4DBB-AE0E-F8B73A1FA55A}" presName="Name1" presStyleCnt="0"/>
      <dgm:spPr/>
    </dgm:pt>
    <dgm:pt modelId="{94D28D0C-9B57-4B8F-B337-0277D8F8FCA7}" type="pres">
      <dgm:prSet presAssocID="{8A7ED9C2-C898-4DBB-AE0E-F8B73A1FA55A}" presName="cycle" presStyleCnt="0"/>
      <dgm:spPr/>
    </dgm:pt>
    <dgm:pt modelId="{4A4CB0F7-010B-4A2D-831E-8E005A918D25}" type="pres">
      <dgm:prSet presAssocID="{8A7ED9C2-C898-4DBB-AE0E-F8B73A1FA55A}" presName="srcNode" presStyleLbl="node1" presStyleIdx="0" presStyleCnt="5"/>
      <dgm:spPr/>
    </dgm:pt>
    <dgm:pt modelId="{ECBE9F90-1F81-4BCC-B693-F9684F60A398}" type="pres">
      <dgm:prSet presAssocID="{8A7ED9C2-C898-4DBB-AE0E-F8B73A1FA55A}" presName="conn" presStyleLbl="parChTrans1D2" presStyleIdx="0" presStyleCnt="1"/>
      <dgm:spPr/>
    </dgm:pt>
    <dgm:pt modelId="{7EF9AD23-F17D-4409-921E-9CBDB4DAFBB5}" type="pres">
      <dgm:prSet presAssocID="{8A7ED9C2-C898-4DBB-AE0E-F8B73A1FA55A}" presName="extraNode" presStyleLbl="node1" presStyleIdx="0" presStyleCnt="5"/>
      <dgm:spPr/>
    </dgm:pt>
    <dgm:pt modelId="{652EE379-1662-43F0-9A4F-EF8F81E20CDC}" type="pres">
      <dgm:prSet presAssocID="{8A7ED9C2-C898-4DBB-AE0E-F8B73A1FA55A}" presName="dstNode" presStyleLbl="node1" presStyleIdx="0" presStyleCnt="5"/>
      <dgm:spPr/>
    </dgm:pt>
    <dgm:pt modelId="{23A7C8B2-FE6A-4FF4-A43B-FC0323EB8B71}" type="pres">
      <dgm:prSet presAssocID="{F19B986C-553C-4179-921C-07B82EF98525}" presName="text_1" presStyleLbl="node1" presStyleIdx="0" presStyleCnt="5">
        <dgm:presLayoutVars>
          <dgm:bulletEnabled val="1"/>
        </dgm:presLayoutVars>
      </dgm:prSet>
      <dgm:spPr/>
    </dgm:pt>
    <dgm:pt modelId="{B60DA69E-83B0-4100-B3DD-3CE422C5C3C6}" type="pres">
      <dgm:prSet presAssocID="{F19B986C-553C-4179-921C-07B82EF98525}" presName="accent_1" presStyleCnt="0"/>
      <dgm:spPr/>
    </dgm:pt>
    <dgm:pt modelId="{A4F19D71-AF54-4F96-93A6-A61B5BC57255}" type="pres">
      <dgm:prSet presAssocID="{F19B986C-553C-4179-921C-07B82EF98525}" presName="accentRepeatNode" presStyleLbl="solidFgAcc1" presStyleIdx="0" presStyleCnt="5"/>
      <dgm:spPr/>
    </dgm:pt>
    <dgm:pt modelId="{6A7DF5AD-684C-4FE3-930F-1DC9F21FE936}" type="pres">
      <dgm:prSet presAssocID="{7CB9F6FE-8439-46EE-A0C4-8C377A192454}" presName="text_2" presStyleLbl="node1" presStyleIdx="1" presStyleCnt="5">
        <dgm:presLayoutVars>
          <dgm:bulletEnabled val="1"/>
        </dgm:presLayoutVars>
      </dgm:prSet>
      <dgm:spPr/>
    </dgm:pt>
    <dgm:pt modelId="{D754AECE-FBB7-4637-A16D-A7F81D90DDF0}" type="pres">
      <dgm:prSet presAssocID="{7CB9F6FE-8439-46EE-A0C4-8C377A192454}" presName="accent_2" presStyleCnt="0"/>
      <dgm:spPr/>
    </dgm:pt>
    <dgm:pt modelId="{DBE6740B-B365-4987-95B1-D5F521218D33}" type="pres">
      <dgm:prSet presAssocID="{7CB9F6FE-8439-46EE-A0C4-8C377A192454}" presName="accentRepeatNode" presStyleLbl="solidFgAcc1" presStyleIdx="1" presStyleCnt="5"/>
      <dgm:spPr/>
    </dgm:pt>
    <dgm:pt modelId="{8203781C-47D7-41EF-99DC-73EB0313C6BA}" type="pres">
      <dgm:prSet presAssocID="{5CEA70D8-D5CD-44C2-B72C-2479243D811F}" presName="text_3" presStyleLbl="node1" presStyleIdx="2" presStyleCnt="5">
        <dgm:presLayoutVars>
          <dgm:bulletEnabled val="1"/>
        </dgm:presLayoutVars>
      </dgm:prSet>
      <dgm:spPr/>
    </dgm:pt>
    <dgm:pt modelId="{827DA870-DE49-4CEE-8713-3790B1DEEEF2}" type="pres">
      <dgm:prSet presAssocID="{5CEA70D8-D5CD-44C2-B72C-2479243D811F}" presName="accent_3" presStyleCnt="0"/>
      <dgm:spPr/>
    </dgm:pt>
    <dgm:pt modelId="{F93D6BEC-429D-43DC-BAA3-2F0537274B92}" type="pres">
      <dgm:prSet presAssocID="{5CEA70D8-D5CD-44C2-B72C-2479243D811F}" presName="accentRepeatNode" presStyleLbl="solidFgAcc1" presStyleIdx="2" presStyleCnt="5"/>
      <dgm:spPr/>
    </dgm:pt>
    <dgm:pt modelId="{8C753347-05F3-46E5-9310-7BFC6446A93C}" type="pres">
      <dgm:prSet presAssocID="{1BA980B5-4CF1-4BDA-B76E-46F7E0E20F61}" presName="text_4" presStyleLbl="node1" presStyleIdx="3" presStyleCnt="5">
        <dgm:presLayoutVars>
          <dgm:bulletEnabled val="1"/>
        </dgm:presLayoutVars>
      </dgm:prSet>
      <dgm:spPr/>
    </dgm:pt>
    <dgm:pt modelId="{4C92B921-49B0-4011-A932-0DE7A43E4BC8}" type="pres">
      <dgm:prSet presAssocID="{1BA980B5-4CF1-4BDA-B76E-46F7E0E20F61}" presName="accent_4" presStyleCnt="0"/>
      <dgm:spPr/>
    </dgm:pt>
    <dgm:pt modelId="{4E77CC50-7090-4845-B15F-4D3A8F576D04}" type="pres">
      <dgm:prSet presAssocID="{1BA980B5-4CF1-4BDA-B76E-46F7E0E20F61}" presName="accentRepeatNode" presStyleLbl="solidFgAcc1" presStyleIdx="3" presStyleCnt="5"/>
      <dgm:spPr/>
    </dgm:pt>
    <dgm:pt modelId="{AFBE184C-4B4C-44F7-8F62-A1F727F8D1BA}" type="pres">
      <dgm:prSet presAssocID="{81DE3354-239D-4BC3-A72F-87AF16261303}" presName="text_5" presStyleLbl="node1" presStyleIdx="4" presStyleCnt="5">
        <dgm:presLayoutVars>
          <dgm:bulletEnabled val="1"/>
        </dgm:presLayoutVars>
      </dgm:prSet>
      <dgm:spPr/>
    </dgm:pt>
    <dgm:pt modelId="{DB4916AC-B705-4F69-BB9A-A3BA848AE795}" type="pres">
      <dgm:prSet presAssocID="{81DE3354-239D-4BC3-A72F-87AF16261303}" presName="accent_5" presStyleCnt="0"/>
      <dgm:spPr/>
    </dgm:pt>
    <dgm:pt modelId="{FEC5519F-0379-4AD3-BB73-4753BB849695}" type="pres">
      <dgm:prSet presAssocID="{81DE3354-239D-4BC3-A72F-87AF16261303}" presName="accentRepeatNode" presStyleLbl="solidFgAcc1" presStyleIdx="4" presStyleCnt="5"/>
      <dgm:spPr/>
    </dgm:pt>
  </dgm:ptLst>
  <dgm:cxnLst>
    <dgm:cxn modelId="{65D65116-2DBF-44A8-B3A4-1A1696357D9D}" srcId="{8A7ED9C2-C898-4DBB-AE0E-F8B73A1FA55A}" destId="{81DE3354-239D-4BC3-A72F-87AF16261303}" srcOrd="4" destOrd="0" parTransId="{ABA6798E-74BE-4C18-9C7A-139E53B8C768}" sibTransId="{0686192E-201F-467B-96AE-910DCB0567CF}"/>
    <dgm:cxn modelId="{0257581E-9F0F-493A-8F8A-3E5BB0673003}" type="presOf" srcId="{F19B986C-553C-4179-921C-07B82EF98525}" destId="{23A7C8B2-FE6A-4FF4-A43B-FC0323EB8B71}" srcOrd="0" destOrd="0" presId="urn:microsoft.com/office/officeart/2008/layout/VerticalCurvedList"/>
    <dgm:cxn modelId="{A9960D1F-7D18-4C34-A8F3-2195E0E8A510}" srcId="{8A7ED9C2-C898-4DBB-AE0E-F8B73A1FA55A}" destId="{7CB9F6FE-8439-46EE-A0C4-8C377A192454}" srcOrd="1" destOrd="0" parTransId="{494B5C1D-4822-47D7-AA92-352E4E22FA7F}" sibTransId="{20973BFA-51A6-4B45-8C33-6AA616F21250}"/>
    <dgm:cxn modelId="{5CEFF527-C4DF-4E52-8622-6C32D363C552}" srcId="{8A7ED9C2-C898-4DBB-AE0E-F8B73A1FA55A}" destId="{5CEA70D8-D5CD-44C2-B72C-2479243D811F}" srcOrd="2" destOrd="0" parTransId="{E171FBEC-18FE-4FCC-9EDB-06A7C17773CB}" sibTransId="{32EF1DCD-F29E-477E-988C-121D726279D2}"/>
    <dgm:cxn modelId="{4AD4A144-629E-4784-9ACF-2DD7BD48A6F7}" type="presOf" srcId="{5CEA70D8-D5CD-44C2-B72C-2479243D811F}" destId="{8203781C-47D7-41EF-99DC-73EB0313C6BA}" srcOrd="0" destOrd="0" presId="urn:microsoft.com/office/officeart/2008/layout/VerticalCurvedList"/>
    <dgm:cxn modelId="{92BDC37B-A6E7-4ED8-BA90-C071AB01CBF1}" type="presOf" srcId="{7CB9F6FE-8439-46EE-A0C4-8C377A192454}" destId="{6A7DF5AD-684C-4FE3-930F-1DC9F21FE936}" srcOrd="0" destOrd="0" presId="urn:microsoft.com/office/officeart/2008/layout/VerticalCurvedList"/>
    <dgm:cxn modelId="{282766B0-A823-40C3-A1EC-56E4E94F1622}" type="presOf" srcId="{41B54B8E-51E6-4ADA-9972-13F426666B6E}" destId="{ECBE9F90-1F81-4BCC-B693-F9684F60A398}" srcOrd="0" destOrd="0" presId="urn:microsoft.com/office/officeart/2008/layout/VerticalCurvedList"/>
    <dgm:cxn modelId="{38C315B1-37B6-4A52-97A8-FAA72B6946D4}" srcId="{8A7ED9C2-C898-4DBB-AE0E-F8B73A1FA55A}" destId="{1BA980B5-4CF1-4BDA-B76E-46F7E0E20F61}" srcOrd="3" destOrd="0" parTransId="{28D0898F-CDD9-45EE-B0E6-725CE681E6C1}" sibTransId="{4FFBF71F-5740-42AF-A664-C8EF31982814}"/>
    <dgm:cxn modelId="{DBDF94B8-7F6C-40E4-A24E-F2E59EF4729E}" type="presOf" srcId="{1BA980B5-4CF1-4BDA-B76E-46F7E0E20F61}" destId="{8C753347-05F3-46E5-9310-7BFC6446A93C}" srcOrd="0" destOrd="0" presId="urn:microsoft.com/office/officeart/2008/layout/VerticalCurvedList"/>
    <dgm:cxn modelId="{50C235BD-4F23-4321-891C-951EB318E8AC}" type="presOf" srcId="{8A7ED9C2-C898-4DBB-AE0E-F8B73A1FA55A}" destId="{49EDFF4B-B799-497A-AA0B-8EA344D61867}" srcOrd="0" destOrd="0" presId="urn:microsoft.com/office/officeart/2008/layout/VerticalCurvedList"/>
    <dgm:cxn modelId="{6B27B8CA-914E-4B81-9832-A52EA3859A38}" srcId="{8A7ED9C2-C898-4DBB-AE0E-F8B73A1FA55A}" destId="{F19B986C-553C-4179-921C-07B82EF98525}" srcOrd="0" destOrd="0" parTransId="{7CD9B156-3C2D-4D4D-B5AA-6D2B24BA0DDF}" sibTransId="{41B54B8E-51E6-4ADA-9972-13F426666B6E}"/>
    <dgm:cxn modelId="{1FD886EB-5E25-47C3-9496-D46A81E38CFA}" type="presOf" srcId="{81DE3354-239D-4BC3-A72F-87AF16261303}" destId="{AFBE184C-4B4C-44F7-8F62-A1F727F8D1BA}" srcOrd="0" destOrd="0" presId="urn:microsoft.com/office/officeart/2008/layout/VerticalCurvedList"/>
    <dgm:cxn modelId="{D72EF3FA-D8DA-42AF-A48D-9A64BEAC559F}" type="presParOf" srcId="{49EDFF4B-B799-497A-AA0B-8EA344D61867}" destId="{E160F81D-E266-416D-8432-CEADC62465B1}" srcOrd="0" destOrd="0" presId="urn:microsoft.com/office/officeart/2008/layout/VerticalCurvedList"/>
    <dgm:cxn modelId="{F4ED68A9-C6D2-4B5E-9599-F5D87429CC72}" type="presParOf" srcId="{E160F81D-E266-416D-8432-CEADC62465B1}" destId="{94D28D0C-9B57-4B8F-B337-0277D8F8FCA7}" srcOrd="0" destOrd="0" presId="urn:microsoft.com/office/officeart/2008/layout/VerticalCurvedList"/>
    <dgm:cxn modelId="{C3219242-2C44-4F5C-8DCB-091CF49F0111}" type="presParOf" srcId="{94D28D0C-9B57-4B8F-B337-0277D8F8FCA7}" destId="{4A4CB0F7-010B-4A2D-831E-8E005A918D25}" srcOrd="0" destOrd="0" presId="urn:microsoft.com/office/officeart/2008/layout/VerticalCurvedList"/>
    <dgm:cxn modelId="{B62AA3FB-1644-48EB-B1C6-0E67B1813489}" type="presParOf" srcId="{94D28D0C-9B57-4B8F-B337-0277D8F8FCA7}" destId="{ECBE9F90-1F81-4BCC-B693-F9684F60A398}" srcOrd="1" destOrd="0" presId="urn:microsoft.com/office/officeart/2008/layout/VerticalCurvedList"/>
    <dgm:cxn modelId="{9C088D40-1C32-4EAF-8468-580B3B66CB77}" type="presParOf" srcId="{94D28D0C-9B57-4B8F-B337-0277D8F8FCA7}" destId="{7EF9AD23-F17D-4409-921E-9CBDB4DAFBB5}" srcOrd="2" destOrd="0" presId="urn:microsoft.com/office/officeart/2008/layout/VerticalCurvedList"/>
    <dgm:cxn modelId="{0FED5271-2F54-4B8C-9FAD-7B3E4609E46F}" type="presParOf" srcId="{94D28D0C-9B57-4B8F-B337-0277D8F8FCA7}" destId="{652EE379-1662-43F0-9A4F-EF8F81E20CDC}" srcOrd="3" destOrd="0" presId="urn:microsoft.com/office/officeart/2008/layout/VerticalCurvedList"/>
    <dgm:cxn modelId="{811A4586-96FE-4DE2-8852-24A88300F611}" type="presParOf" srcId="{E160F81D-E266-416D-8432-CEADC62465B1}" destId="{23A7C8B2-FE6A-4FF4-A43B-FC0323EB8B71}" srcOrd="1" destOrd="0" presId="urn:microsoft.com/office/officeart/2008/layout/VerticalCurvedList"/>
    <dgm:cxn modelId="{A38D33ED-FD9F-4BB7-9EBB-908130726FBF}" type="presParOf" srcId="{E160F81D-E266-416D-8432-CEADC62465B1}" destId="{B60DA69E-83B0-4100-B3DD-3CE422C5C3C6}" srcOrd="2" destOrd="0" presId="urn:microsoft.com/office/officeart/2008/layout/VerticalCurvedList"/>
    <dgm:cxn modelId="{6A840DB6-CFD0-4FDA-B1E7-0BB34E7B10D1}" type="presParOf" srcId="{B60DA69E-83B0-4100-B3DD-3CE422C5C3C6}" destId="{A4F19D71-AF54-4F96-93A6-A61B5BC57255}" srcOrd="0" destOrd="0" presId="urn:microsoft.com/office/officeart/2008/layout/VerticalCurvedList"/>
    <dgm:cxn modelId="{12F18503-C894-4DFE-9C94-95AA3356100F}" type="presParOf" srcId="{E160F81D-E266-416D-8432-CEADC62465B1}" destId="{6A7DF5AD-684C-4FE3-930F-1DC9F21FE936}" srcOrd="3" destOrd="0" presId="urn:microsoft.com/office/officeart/2008/layout/VerticalCurvedList"/>
    <dgm:cxn modelId="{7868675F-17EF-4C86-9DD0-564AC6B4AC66}" type="presParOf" srcId="{E160F81D-E266-416D-8432-CEADC62465B1}" destId="{D754AECE-FBB7-4637-A16D-A7F81D90DDF0}" srcOrd="4" destOrd="0" presId="urn:microsoft.com/office/officeart/2008/layout/VerticalCurvedList"/>
    <dgm:cxn modelId="{721E01C3-1E7C-4B16-A0E5-BC56D8BE51CA}" type="presParOf" srcId="{D754AECE-FBB7-4637-A16D-A7F81D90DDF0}" destId="{DBE6740B-B365-4987-95B1-D5F521218D33}" srcOrd="0" destOrd="0" presId="urn:microsoft.com/office/officeart/2008/layout/VerticalCurvedList"/>
    <dgm:cxn modelId="{6535B028-128F-4D9B-8924-734113C7D1CB}" type="presParOf" srcId="{E160F81D-E266-416D-8432-CEADC62465B1}" destId="{8203781C-47D7-41EF-99DC-73EB0313C6BA}" srcOrd="5" destOrd="0" presId="urn:microsoft.com/office/officeart/2008/layout/VerticalCurvedList"/>
    <dgm:cxn modelId="{E93BC6ED-299E-4BE8-938D-E1983D60FA0F}" type="presParOf" srcId="{E160F81D-E266-416D-8432-CEADC62465B1}" destId="{827DA870-DE49-4CEE-8713-3790B1DEEEF2}" srcOrd="6" destOrd="0" presId="urn:microsoft.com/office/officeart/2008/layout/VerticalCurvedList"/>
    <dgm:cxn modelId="{4DA919A7-A91B-4A53-95B3-688A0BAB439F}" type="presParOf" srcId="{827DA870-DE49-4CEE-8713-3790B1DEEEF2}" destId="{F93D6BEC-429D-43DC-BAA3-2F0537274B92}" srcOrd="0" destOrd="0" presId="urn:microsoft.com/office/officeart/2008/layout/VerticalCurvedList"/>
    <dgm:cxn modelId="{076AD5A7-87A6-4654-A029-3BB40713C2E9}" type="presParOf" srcId="{E160F81D-E266-416D-8432-CEADC62465B1}" destId="{8C753347-05F3-46E5-9310-7BFC6446A93C}" srcOrd="7" destOrd="0" presId="urn:microsoft.com/office/officeart/2008/layout/VerticalCurvedList"/>
    <dgm:cxn modelId="{931A3EB3-71A1-48BD-A534-653885A91E26}" type="presParOf" srcId="{E160F81D-E266-416D-8432-CEADC62465B1}" destId="{4C92B921-49B0-4011-A932-0DE7A43E4BC8}" srcOrd="8" destOrd="0" presId="urn:microsoft.com/office/officeart/2008/layout/VerticalCurvedList"/>
    <dgm:cxn modelId="{8D2F1702-A45E-4CE3-B3AC-58A55C68D88F}" type="presParOf" srcId="{4C92B921-49B0-4011-A932-0DE7A43E4BC8}" destId="{4E77CC50-7090-4845-B15F-4D3A8F576D04}" srcOrd="0" destOrd="0" presId="urn:microsoft.com/office/officeart/2008/layout/VerticalCurvedList"/>
    <dgm:cxn modelId="{89130E83-C4A2-4DA5-8127-6263B7D6ED0E}" type="presParOf" srcId="{E160F81D-E266-416D-8432-CEADC62465B1}" destId="{AFBE184C-4B4C-44F7-8F62-A1F727F8D1BA}" srcOrd="9" destOrd="0" presId="urn:microsoft.com/office/officeart/2008/layout/VerticalCurvedList"/>
    <dgm:cxn modelId="{79B3AEAD-C82B-4F8C-A1B0-4246F0AAE5DF}" type="presParOf" srcId="{E160F81D-E266-416D-8432-CEADC62465B1}" destId="{DB4916AC-B705-4F69-BB9A-A3BA848AE795}" srcOrd="10" destOrd="0" presId="urn:microsoft.com/office/officeart/2008/layout/VerticalCurvedList"/>
    <dgm:cxn modelId="{B4C4C1CE-97B1-43C2-A6E6-D7E298D2FF69}" type="presParOf" srcId="{DB4916AC-B705-4F69-BB9A-A3BA848AE795}" destId="{FEC5519F-0379-4AD3-BB73-4753BB84969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BE9F90-1F81-4BCC-B693-F9684F60A398}">
      <dsp:nvSpPr>
        <dsp:cNvPr id="0" name=""/>
        <dsp:cNvSpPr/>
      </dsp:nvSpPr>
      <dsp:spPr>
        <a:xfrm>
          <a:off x="-5704848" y="-873235"/>
          <a:ext cx="6792024" cy="6792024"/>
        </a:xfrm>
        <a:prstGeom prst="blockArc">
          <a:avLst>
            <a:gd name="adj1" fmla="val 18900000"/>
            <a:gd name="adj2" fmla="val 2700000"/>
            <a:gd name="adj3" fmla="val 31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3A7C8B2-FE6A-4FF4-A43B-FC0323EB8B71}">
      <dsp:nvSpPr>
        <dsp:cNvPr id="0" name=""/>
        <dsp:cNvSpPr/>
      </dsp:nvSpPr>
      <dsp:spPr>
        <a:xfrm>
          <a:off x="475239" y="315246"/>
          <a:ext cx="10836304" cy="63089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00774"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Lack of Visibility</a:t>
          </a:r>
          <a:endParaRPr lang="en-IN" sz="2800" kern="1200" dirty="0"/>
        </a:p>
      </dsp:txBody>
      <dsp:txXfrm>
        <a:off x="475239" y="315246"/>
        <a:ext cx="10836304" cy="630896"/>
      </dsp:txXfrm>
    </dsp:sp>
    <dsp:sp modelId="{A4F19D71-AF54-4F96-93A6-A61B5BC57255}">
      <dsp:nvSpPr>
        <dsp:cNvPr id="0" name=""/>
        <dsp:cNvSpPr/>
      </dsp:nvSpPr>
      <dsp:spPr>
        <a:xfrm>
          <a:off x="80929" y="236384"/>
          <a:ext cx="788620" cy="78862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6A7DF5AD-684C-4FE3-930F-1DC9F21FE936}">
      <dsp:nvSpPr>
        <dsp:cNvPr id="0" name=""/>
        <dsp:cNvSpPr/>
      </dsp:nvSpPr>
      <dsp:spPr>
        <a:xfrm>
          <a:off x="927321" y="1261287"/>
          <a:ext cx="10384222" cy="63089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00774"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t>Lack of Control</a:t>
          </a:r>
          <a:endParaRPr lang="en-IN" sz="2800" kern="1200"/>
        </a:p>
      </dsp:txBody>
      <dsp:txXfrm>
        <a:off x="927321" y="1261287"/>
        <a:ext cx="10384222" cy="630896"/>
      </dsp:txXfrm>
    </dsp:sp>
    <dsp:sp modelId="{DBE6740B-B365-4987-95B1-D5F521218D33}">
      <dsp:nvSpPr>
        <dsp:cNvPr id="0" name=""/>
        <dsp:cNvSpPr/>
      </dsp:nvSpPr>
      <dsp:spPr>
        <a:xfrm>
          <a:off x="533011" y="1182425"/>
          <a:ext cx="788620" cy="78862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8203781C-47D7-41EF-99DC-73EB0313C6BA}">
      <dsp:nvSpPr>
        <dsp:cNvPr id="0" name=""/>
        <dsp:cNvSpPr/>
      </dsp:nvSpPr>
      <dsp:spPr>
        <a:xfrm>
          <a:off x="1066074" y="2207328"/>
          <a:ext cx="10245469" cy="63089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00774"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t>Cost Overshoot</a:t>
          </a:r>
          <a:endParaRPr lang="en-IN" sz="2800" kern="1200"/>
        </a:p>
      </dsp:txBody>
      <dsp:txXfrm>
        <a:off x="1066074" y="2207328"/>
        <a:ext cx="10245469" cy="630896"/>
      </dsp:txXfrm>
    </dsp:sp>
    <dsp:sp modelId="{F93D6BEC-429D-43DC-BAA3-2F0537274B92}">
      <dsp:nvSpPr>
        <dsp:cNvPr id="0" name=""/>
        <dsp:cNvSpPr/>
      </dsp:nvSpPr>
      <dsp:spPr>
        <a:xfrm>
          <a:off x="671764" y="2128466"/>
          <a:ext cx="788620" cy="78862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8C753347-05F3-46E5-9310-7BFC6446A93C}">
      <dsp:nvSpPr>
        <dsp:cNvPr id="0" name=""/>
        <dsp:cNvSpPr/>
      </dsp:nvSpPr>
      <dsp:spPr>
        <a:xfrm>
          <a:off x="927321" y="3153370"/>
          <a:ext cx="10384222" cy="63089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00774"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t>Non-Compliance</a:t>
          </a:r>
          <a:endParaRPr lang="en-IN" sz="2800" kern="1200"/>
        </a:p>
      </dsp:txBody>
      <dsp:txXfrm>
        <a:off x="927321" y="3153370"/>
        <a:ext cx="10384222" cy="630896"/>
      </dsp:txXfrm>
    </dsp:sp>
    <dsp:sp modelId="{4E77CC50-7090-4845-B15F-4D3A8F576D04}">
      <dsp:nvSpPr>
        <dsp:cNvPr id="0" name=""/>
        <dsp:cNvSpPr/>
      </dsp:nvSpPr>
      <dsp:spPr>
        <a:xfrm>
          <a:off x="533011" y="3074508"/>
          <a:ext cx="788620" cy="78862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AFBE184C-4B4C-44F7-8F62-A1F727F8D1BA}">
      <dsp:nvSpPr>
        <dsp:cNvPr id="0" name=""/>
        <dsp:cNvSpPr/>
      </dsp:nvSpPr>
      <dsp:spPr>
        <a:xfrm>
          <a:off x="475239" y="4099411"/>
          <a:ext cx="10836304" cy="63089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00774"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a:t>Security Risks</a:t>
          </a:r>
          <a:endParaRPr lang="en-IN" sz="2800" kern="1200"/>
        </a:p>
      </dsp:txBody>
      <dsp:txXfrm>
        <a:off x="475239" y="4099411"/>
        <a:ext cx="10836304" cy="630896"/>
      </dsp:txXfrm>
    </dsp:sp>
    <dsp:sp modelId="{FEC5519F-0379-4AD3-BB73-4753BB849695}">
      <dsp:nvSpPr>
        <dsp:cNvPr id="0" name=""/>
        <dsp:cNvSpPr/>
      </dsp:nvSpPr>
      <dsp:spPr>
        <a:xfrm>
          <a:off x="80929" y="4020549"/>
          <a:ext cx="788620" cy="788620"/>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6.emf"/></Relationships>
</file>

<file path=ppt/media/hdphoto1.wdp>
</file>

<file path=ppt/media/image10.png>
</file>

<file path=ppt/media/image12.jpeg>
</file>

<file path=ppt/media/image14.jpg>
</file>

<file path=ppt/media/image15.png>
</file>

<file path=ppt/media/image16.png>
</file>

<file path=ppt/media/image17.png>
</file>

<file path=ppt/media/image18.png>
</file>

<file path=ppt/media/image19.jpg>
</file>

<file path=ppt/media/image20.png>
</file>

<file path=ppt/media/image21.png>
</file>

<file path=ppt/media/image22.png>
</file>

<file path=ppt/media/image23.png>
</file>

<file path=ppt/media/image24.png>
</file>

<file path=ppt/media/image25.png>
</file>

<file path=ppt/media/image3.jpg>
</file>

<file path=ppt/media/image34.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7.png>
</file>

<file path=ppt/media/image48.png>
</file>

<file path=ppt/media/image49.svg>
</file>

<file path=ppt/media/image5.jpeg>
</file>

<file path=ppt/media/image50.png>
</file>

<file path=ppt/media/image51.svg>
</file>

<file path=ppt/media/image52.png>
</file>

<file path=ppt/media/image7.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3/31/2021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www.skyhighnetworks.com/cloud-data-security/" TargetMode="External"/><Relationship Id="rId3" Type="http://schemas.openxmlformats.org/officeDocument/2006/relationships/hyperlink" Target="https://www.skyhighnetworks.com/skyhigh-for-government/" TargetMode="External"/><Relationship Id="rId7" Type="http://schemas.openxmlformats.org/officeDocument/2006/relationships/hyperlink" Target="https://www.skyhighnetworks.com/cloud-compliance/gdpr-general-data-protection-regulation-compliance-requirements-download-ebook/"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www.skyhighnetworks.com/cloud-compliance/hipaa-encryption-compliance-requirements/" TargetMode="External"/><Relationship Id="rId5" Type="http://schemas.openxmlformats.org/officeDocument/2006/relationships/hyperlink" Target="https://www.skyhighnetworks.com/cloud-security-blog/in-plain-sight-how-hackers-exfiltrate-corporate-data-using-video/" TargetMode="External"/><Relationship Id="rId4" Type="http://schemas.openxmlformats.org/officeDocument/2006/relationships/hyperlink" Target="https://www.skyhighnetworks.com/cloud-security-blog/5-devious-instances-insider-threat-cloud/"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8891BDF-1689-4797-9CE0-509F56E95BE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3/31/2021 4:08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221855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3/31/2021 4:08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6561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F3C54AD-2F0B-4962-AF1E-2F9772042B14}"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53823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Segoe UI Light" pitchFamily="34" charset="0"/>
                <a:ea typeface="+mn-ea"/>
                <a:cs typeface="+mn-cs"/>
              </a:rPr>
              <a:t>Platform has two sides of the coin. The first side is the secure foundation of our cloud services. This is about how we operate our own cloud services, Azure, Office 365 and so forth. We have some of the world's best physical security, with fences and barbed wire and so on to provide secured building environments and within those buildings, secure server environments.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To enter a server environment, for example, a person would have to pass through multiple physical layers and provide multiple forms of identification. They would also be scanned for metal in their pockets to make sure that they are not bringing devices in to steal information. So, there's a great deal of physical security in place that we do on behalf of all of our customers in our cloud services and that make it possible for our customers to really leverage the investment that we've made in that respect.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Operational security I touched on a minute ago when we talked about the human piece of the Intelligent Security Graph. One of the ways this comes to life is in our continual testing of our services, making sure that that we're finding vulnerabilities faster than the bad guys can. We have a big focus on red team, blue team exercises. If you're not familiar with those, the idea is that we have dedicated professionals whose job it is to be on the good side but act like the bad guys—they’re constantly trying to find ways to penetrate the services, find ways that hackers might attack us so that we can shore up our defenses.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Another example of our operational excellence is around restricted access. When Microsoft employees need elevated access so that they can do maintenance on a service, or so they can investigate a customer support issue, they only have access to exactly the resources they need to access and for only exactly the amount of time that they need it. So, they have just in time and just enough access to do their work, and then they get out. They don't have any standing elevated access that allows them to view customer data.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And this is something, again, where we can make an investment at Microsoft that gets heavily leveraged because all of our customers benefit.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Lastly, customer controls are a huge important part of this. This is something that we get asked about a lot when we talk to customers about our cloud services. What are the things that I have at my control so that I can decide how I want to manage my data and access to it? Access controls, of course, are the very foundation of it. Multi-factor authentication for admins at customer sites who are in charge of operating Azure for that customer or operating Office 365. Having multi-factor authentication of course is a basic that we think is fundamental.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The encryption and key management capabilities that are in place allow customers to decide how and where they want to encrypt data at rest and in transit, and it allows them to be in possession of the encryption keys so that they know there's no way that anybody at Microsoft, even there were a rogue bad actor inside of our organization somehow, they would not be able to access that customer data because it's encrypted with a key that the customer holds.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And lastly, network and distributed denial of service protection is in place for all of these services. We do basic protection to ensure our services work reliably, and Azure customers can take advantage of additional protection at the network layer to suit their needs.</a:t>
            </a:r>
            <a:endParaRPr lang="en-US" dirty="0"/>
          </a:p>
          <a:p>
            <a:endParaRPr lang="en-US" dirty="0"/>
          </a:p>
        </p:txBody>
      </p:sp>
      <p:sp>
        <p:nvSpPr>
          <p:cNvPr id="4" name="Slide Number Placeholder 3"/>
          <p:cNvSpPr>
            <a:spLocks noGrp="1"/>
          </p:cNvSpPr>
          <p:nvPr>
            <p:ph type="sldNum" sz="quarter" idx="10"/>
          </p:nvPr>
        </p:nvSpPr>
        <p:spPr/>
        <p:txBody>
          <a:bodyPr/>
          <a:lstStyle/>
          <a:p>
            <a:fld id="{BF3C54AD-2F0B-4962-AF1E-2F9772042B14}" type="slidenum">
              <a:rPr lang="en-US" smtClean="0"/>
              <a:t>17</a:t>
            </a:fld>
            <a:endParaRPr lang="en-US"/>
          </a:p>
        </p:txBody>
      </p:sp>
    </p:spTree>
    <p:extLst>
      <p:ext uri="{BB962C8B-B14F-4D97-AF65-F5344CB8AC3E}">
        <p14:creationId xmlns:p14="http://schemas.microsoft.com/office/powerpoint/2010/main" val="15552561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3/31/2021 4:08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775319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Segoe UI Light" pitchFamily="34" charset="0"/>
                <a:ea typeface="+mn-ea"/>
                <a:cs typeface="+mn-cs"/>
              </a:rPr>
              <a:t>Platform has two sides of the coin. The first side is the secure foundation of our cloud services. This is about how we operate our own cloud services, Azure, Office 365 and so forth. We have some of the world's best physical security, with fences and barbed wire and so on to provide secured building environments and within those buildings, secure server environments.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To enter a server environment, for example, a person would have to pass through multiple physical layers and provide multiple forms of identification. They would also be scanned for metal in their pockets to make sure that they are not bringing devices in to steal information. So, there's a great deal of physical security in place that we do on behalf of all of our customers in our cloud services and that make it possible for our customers to really leverage the investment that we've made in that respect.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Operational security I touched on a minute ago when we talked about the human piece of the Intelligent Security Graph. One of the ways this comes to life is in our continual testing of our services, making sure that that we're finding vulnerabilities faster than the bad guys can. We have a big focus on red team, blue team exercises. If you're not familiar with those, the idea is that we have dedicated professionals whose job it is to be on the good side but act like the bad guys—they’re constantly trying to find ways to penetrate the services, find ways that hackers might attack us so that we can shore up our defenses.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Another example of our operational excellence is around restricted access. When Microsoft employees need elevated access so that they can do maintenance on a service, or so they can investigate a customer support issue, they only have access to exactly the resources they need to access and for only exactly the amount of time that they need it. So, they have just in time and just enough access to do their work, and then they get out. They don't have any standing elevated access that allows them to view customer data.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And this is something, again, where we can make an investment at Microsoft that gets heavily leveraged because all of our customers benefit.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Lastly, customer controls are a huge important part of this. This is something that we get asked about a lot when we talk to customers about our cloud services. What are the things that I have at my control so that I can decide how I want to manage my data and access to it? Access controls, of course, are the very foundation of it. Multi-factor authentication for admins at customer sites who are in charge of operating Azure for that customer or operating Office 365. Having multi-factor authentication of course is a basic that we think is fundamental.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The encryption and key management capabilities that are in place allow customers to decide how and where they want to encrypt data at rest and in transit, and it allows them to be in possession of the encryption keys so that they know there's no way that anybody at Microsoft, even there were a rogue bad actor inside of our organization somehow, they would not be able to access that customer data because it's encrypted with a key that the customer holds.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And lastly, network and distributed denial of service protection is in place for all of these services. We do basic protection to ensure our services work reliably, and Azure customers can take advantage of additional protection at the network layer to suit their needs.</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3/31/2021 4:08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28978513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900" b="1" i="0" u="none" strike="noStrike" kern="1200" dirty="0">
                <a:solidFill>
                  <a:schemeClr val="tx1"/>
                </a:solidFill>
                <a:effectLst/>
                <a:latin typeface="Segoe UI Light" pitchFamily="34" charset="0"/>
                <a:ea typeface="+mn-ea"/>
                <a:cs typeface="+mn-cs"/>
              </a:rPr>
              <a:t>Azure AD Connect </a:t>
            </a:r>
            <a:r>
              <a:rPr lang="en-US" sz="900" b="0" i="0" u="none" strike="noStrike" kern="1200" dirty="0">
                <a:solidFill>
                  <a:schemeClr val="tx1"/>
                </a:solidFill>
                <a:effectLst/>
                <a:latin typeface="Segoe UI Light" pitchFamily="34" charset="0"/>
                <a:ea typeface="+mn-ea"/>
                <a:cs typeface="+mn-cs"/>
              </a:rPr>
              <a:t>will integrate your on-premises directories with Azure Active Directory. This allows you to provide a common identity for your users for Office 365, Azure, and SaaS applications integrated with Azure AD. </a:t>
            </a:r>
          </a:p>
          <a:p>
            <a:pPr marL="171450" indent="-171450">
              <a:buFont typeface="Arial" panose="020B0604020202020204" pitchFamily="34" charset="0"/>
              <a:buChar char="•"/>
            </a:pPr>
            <a:r>
              <a:rPr lang="en-US" sz="900" b="1" i="0" u="none" strike="noStrike" kern="1200" dirty="0">
                <a:solidFill>
                  <a:schemeClr val="tx1"/>
                </a:solidFill>
                <a:effectLst/>
                <a:latin typeface="Segoe UI Light" pitchFamily="34" charset="0"/>
                <a:ea typeface="+mn-ea"/>
                <a:cs typeface="+mn-cs"/>
              </a:rPr>
              <a:t>Role</a:t>
            </a:r>
            <a:r>
              <a:rPr lang="en-US" sz="900" b="0" i="0" u="none" strike="noStrike" kern="1200" dirty="0">
                <a:solidFill>
                  <a:schemeClr val="tx1"/>
                </a:solidFill>
                <a:effectLst/>
                <a:latin typeface="Segoe UI Light" pitchFamily="34" charset="0"/>
                <a:ea typeface="+mn-ea"/>
                <a:cs typeface="+mn-cs"/>
              </a:rPr>
              <a:t>-</a:t>
            </a:r>
            <a:r>
              <a:rPr lang="en-US" sz="900" b="1" i="0" u="none" strike="noStrike" kern="1200" dirty="0">
                <a:solidFill>
                  <a:schemeClr val="tx1"/>
                </a:solidFill>
                <a:effectLst/>
                <a:latin typeface="Segoe UI Light" pitchFamily="34" charset="0"/>
                <a:ea typeface="+mn-ea"/>
                <a:cs typeface="+mn-cs"/>
              </a:rPr>
              <a:t>based</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Access</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Control</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Azure</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Roles</a:t>
            </a:r>
            <a:r>
              <a:rPr lang="en-US" sz="900" b="0" i="0" u="none" strike="noStrike" kern="1200" dirty="0">
                <a:solidFill>
                  <a:schemeClr val="tx1"/>
                </a:solidFill>
                <a:effectLst/>
                <a:latin typeface="Segoe UI Light" pitchFamily="34" charset="0"/>
                <a:ea typeface="+mn-ea"/>
                <a:cs typeface="+mn-cs"/>
              </a:rPr>
              <a:t>-</a:t>
            </a:r>
            <a:r>
              <a:rPr lang="en-US" sz="900" b="1" i="0" u="none" strike="noStrike" kern="1200" dirty="0">
                <a:solidFill>
                  <a:schemeClr val="tx1"/>
                </a:solidFill>
                <a:effectLst/>
                <a:latin typeface="Segoe UI Light" pitchFamily="34" charset="0"/>
                <a:ea typeface="+mn-ea"/>
                <a:cs typeface="+mn-cs"/>
              </a:rPr>
              <a:t>Based</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Access</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Control</a:t>
            </a:r>
            <a:r>
              <a:rPr lang="en-US" sz="900" b="0" i="0" u="none" strike="noStrike" kern="1200" dirty="0">
                <a:solidFill>
                  <a:schemeClr val="tx1"/>
                </a:solidFill>
                <a:effectLst/>
                <a:latin typeface="Segoe UI Light" pitchFamily="34" charset="0"/>
                <a:ea typeface="+mn-ea"/>
                <a:cs typeface="+mn-cs"/>
              </a:rPr>
              <a:t> (RBAC) enables fine-grained </a:t>
            </a:r>
            <a:r>
              <a:rPr lang="en-US" sz="900" b="1" i="0" u="none" strike="noStrike" kern="1200" dirty="0">
                <a:solidFill>
                  <a:schemeClr val="tx1"/>
                </a:solidFill>
                <a:effectLst/>
                <a:latin typeface="Segoe UI Light" pitchFamily="34" charset="0"/>
                <a:ea typeface="+mn-ea"/>
                <a:cs typeface="+mn-cs"/>
              </a:rPr>
              <a:t>access</a:t>
            </a:r>
            <a:r>
              <a:rPr lang="en-US" sz="900" b="0" i="0" u="none" strike="noStrike" kern="1200" dirty="0">
                <a:solidFill>
                  <a:schemeClr val="tx1"/>
                </a:solidFill>
                <a:effectLst/>
                <a:latin typeface="Segoe UI Light" pitchFamily="34" charset="0"/>
                <a:ea typeface="+mn-ea"/>
                <a:cs typeface="+mn-cs"/>
              </a:rPr>
              <a:t> management for </a:t>
            </a:r>
            <a:r>
              <a:rPr lang="en-US" sz="900" b="1" i="0" u="none" strike="noStrike" kern="1200" dirty="0">
                <a:solidFill>
                  <a:schemeClr val="tx1"/>
                </a:solidFill>
                <a:effectLst/>
                <a:latin typeface="Segoe UI Light" pitchFamily="34" charset="0"/>
                <a:ea typeface="+mn-ea"/>
                <a:cs typeface="+mn-cs"/>
              </a:rPr>
              <a:t>Azure</a:t>
            </a:r>
            <a:r>
              <a:rPr lang="en-US" sz="900" b="0" i="0" u="none" strike="noStrike" kern="1200" dirty="0">
                <a:solidFill>
                  <a:schemeClr val="tx1"/>
                </a:solidFill>
                <a:effectLst/>
                <a:latin typeface="Segoe UI Light" pitchFamily="34" charset="0"/>
                <a:ea typeface="+mn-ea"/>
                <a:cs typeface="+mn-cs"/>
              </a:rPr>
              <a:t>. Using RBAC, you can segregate duties within your </a:t>
            </a:r>
            <a:r>
              <a:rPr lang="en-US" sz="900" b="0" i="0" u="none" strike="noStrike" kern="1200" dirty="0" err="1">
                <a:solidFill>
                  <a:schemeClr val="tx1"/>
                </a:solidFill>
                <a:effectLst/>
                <a:latin typeface="Segoe UI Light" pitchFamily="34" charset="0"/>
                <a:ea typeface="+mn-ea"/>
                <a:cs typeface="+mn-cs"/>
              </a:rPr>
              <a:t>devops</a:t>
            </a:r>
            <a:r>
              <a:rPr lang="en-US" sz="900" b="0" i="0" u="none" strike="noStrike" kern="1200" dirty="0">
                <a:solidFill>
                  <a:schemeClr val="tx1"/>
                </a:solidFill>
                <a:effectLst/>
                <a:latin typeface="Segoe UI Light" pitchFamily="34" charset="0"/>
                <a:ea typeface="+mn-ea"/>
                <a:cs typeface="+mn-cs"/>
              </a:rPr>
              <a:t> team and grant only the amount of </a:t>
            </a:r>
            <a:r>
              <a:rPr lang="en-US" sz="900" b="1" i="0" u="none" strike="noStrike" kern="1200" dirty="0">
                <a:solidFill>
                  <a:schemeClr val="tx1"/>
                </a:solidFill>
                <a:effectLst/>
                <a:latin typeface="Segoe UI Light" pitchFamily="34" charset="0"/>
                <a:ea typeface="+mn-ea"/>
                <a:cs typeface="+mn-cs"/>
              </a:rPr>
              <a:t>access</a:t>
            </a:r>
            <a:r>
              <a:rPr lang="en-US" sz="900" b="0" i="0" u="none" strike="noStrike" kern="1200" dirty="0">
                <a:solidFill>
                  <a:schemeClr val="tx1"/>
                </a:solidFill>
                <a:effectLst/>
                <a:latin typeface="Segoe UI Light" pitchFamily="34" charset="0"/>
                <a:ea typeface="+mn-ea"/>
                <a:cs typeface="+mn-cs"/>
              </a:rPr>
              <a:t> to users that they need to perform their jobs.</a:t>
            </a:r>
          </a:p>
          <a:p>
            <a:pPr marL="171450" indent="-171450">
              <a:buFont typeface="Arial" panose="020B0604020202020204" pitchFamily="34" charset="0"/>
              <a:buChar char="•"/>
            </a:pPr>
            <a:r>
              <a:rPr lang="en-US" sz="900" b="1" i="0" u="none" strike="noStrike" kern="1200" dirty="0">
                <a:solidFill>
                  <a:schemeClr val="tx1"/>
                </a:solidFill>
                <a:effectLst/>
                <a:latin typeface="Segoe UI Light" pitchFamily="34" charset="0"/>
                <a:ea typeface="+mn-ea"/>
                <a:cs typeface="+mn-cs"/>
              </a:rPr>
              <a:t>Azure Active Directory Conditional Access </a:t>
            </a:r>
            <a:r>
              <a:rPr lang="en-US" sz="900" b="0" i="0" u="none" strike="noStrike" kern="1200" dirty="0">
                <a:solidFill>
                  <a:schemeClr val="tx1"/>
                </a:solidFill>
                <a:effectLst/>
                <a:latin typeface="Segoe UI Light" pitchFamily="34" charset="0"/>
                <a:ea typeface="+mn-ea"/>
                <a:cs typeface="+mn-cs"/>
              </a:rPr>
              <a:t>is a capability of Azure Active Directory that enables you to enforce controls on the access to apps in your environment based on specific conditions from a central location.  </a:t>
            </a:r>
            <a:r>
              <a:rPr lang="en-US" sz="900" b="1" i="0" u="none" strike="noStrike" kern="1200" dirty="0">
                <a:solidFill>
                  <a:schemeClr val="tx1"/>
                </a:solidFill>
                <a:effectLst/>
                <a:latin typeface="Segoe UI Light" pitchFamily="34" charset="0"/>
                <a:ea typeface="+mn-ea"/>
                <a:cs typeface="+mn-cs"/>
              </a:rPr>
              <a:t>Sign in Risk</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Network Location</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Device Management</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client application</a:t>
            </a:r>
            <a:r>
              <a:rPr lang="en-US" sz="900" b="0" i="0" u="none" strike="noStrike" kern="1200" dirty="0">
                <a:solidFill>
                  <a:schemeClr val="tx1"/>
                </a:solidFill>
                <a:effectLst/>
                <a:latin typeface="Segoe UI Light" pitchFamily="34" charset="0"/>
                <a:ea typeface="+mn-ea"/>
                <a:cs typeface="+mn-cs"/>
              </a:rPr>
              <a:t>.</a:t>
            </a:r>
          </a:p>
          <a:p>
            <a:pPr marL="171450" indent="-171450">
              <a:buFont typeface="Arial" panose="020B0604020202020204" pitchFamily="34" charset="0"/>
              <a:buChar char="•"/>
            </a:pPr>
            <a:r>
              <a:rPr lang="en-US" sz="900" b="1" i="0" u="none" strike="noStrike" kern="1200" dirty="0">
                <a:solidFill>
                  <a:schemeClr val="tx1"/>
                </a:solidFill>
                <a:effectLst/>
                <a:latin typeface="Segoe UI Light" pitchFamily="34" charset="0"/>
                <a:ea typeface="+mn-ea"/>
                <a:cs typeface="+mn-cs"/>
              </a:rPr>
              <a:t>Azure</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multi</a:t>
            </a:r>
            <a:r>
              <a:rPr lang="en-US" sz="900" b="0" i="0" u="none" strike="noStrike" kern="1200" dirty="0">
                <a:solidFill>
                  <a:schemeClr val="tx1"/>
                </a:solidFill>
                <a:effectLst/>
                <a:latin typeface="Segoe UI Light" pitchFamily="34" charset="0"/>
                <a:ea typeface="+mn-ea"/>
                <a:cs typeface="+mn-cs"/>
              </a:rPr>
              <a:t>-</a:t>
            </a:r>
            <a:r>
              <a:rPr lang="en-US" sz="900" b="1" i="0" u="none" strike="noStrike" kern="1200" dirty="0">
                <a:solidFill>
                  <a:schemeClr val="tx1"/>
                </a:solidFill>
                <a:effectLst/>
                <a:latin typeface="Segoe UI Light" pitchFamily="34" charset="0"/>
                <a:ea typeface="+mn-ea"/>
                <a:cs typeface="+mn-cs"/>
              </a:rPr>
              <a:t>factor</a:t>
            </a:r>
            <a:r>
              <a:rPr lang="en-US" sz="900" b="0" i="0" u="none" strike="noStrike" kern="1200" dirty="0">
                <a:solidFill>
                  <a:schemeClr val="tx1"/>
                </a:solidFill>
                <a:effectLst/>
                <a:latin typeface="Segoe UI Light" pitchFamily="34" charset="0"/>
                <a:ea typeface="+mn-ea"/>
                <a:cs typeface="+mn-cs"/>
              </a:rPr>
              <a:t> </a:t>
            </a:r>
            <a:r>
              <a:rPr lang="en-US" sz="900" b="1" i="0" u="none" strike="noStrike" kern="1200" dirty="0">
                <a:solidFill>
                  <a:schemeClr val="tx1"/>
                </a:solidFill>
                <a:effectLst/>
                <a:latin typeface="Segoe UI Light" pitchFamily="34" charset="0"/>
                <a:ea typeface="+mn-ea"/>
                <a:cs typeface="+mn-cs"/>
              </a:rPr>
              <a:t>authentication</a:t>
            </a:r>
            <a:r>
              <a:rPr lang="en-US" sz="900" b="0" i="0" u="none" strike="noStrike" kern="1200" dirty="0">
                <a:solidFill>
                  <a:schemeClr val="tx1"/>
                </a:solidFill>
                <a:effectLst/>
                <a:latin typeface="Segoe UI Light" pitchFamily="34" charset="0"/>
                <a:ea typeface="+mn-ea"/>
                <a:cs typeface="+mn-cs"/>
              </a:rPr>
              <a:t> is a method of verifying who you are that requires the use of more than just a username and password. Using MFA for Office 365, users are required to acknowledge a phone call, text message, or app notification on their smart phones after correctly entering their passwords.</a:t>
            </a:r>
          </a:p>
          <a:p>
            <a:pPr marL="171450" indent="-171450">
              <a:buFont typeface="Arial" panose="020B0604020202020204" pitchFamily="34" charset="0"/>
              <a:buChar char="•"/>
            </a:pPr>
            <a:r>
              <a:rPr lang="en-US" sz="900" b="1" i="0" u="none" strike="noStrike" kern="1200" dirty="0">
                <a:solidFill>
                  <a:schemeClr val="tx1"/>
                </a:solidFill>
                <a:effectLst/>
                <a:latin typeface="Segoe UI Light" pitchFamily="34" charset="0"/>
                <a:ea typeface="+mn-ea"/>
                <a:cs typeface="+mn-cs"/>
              </a:rPr>
              <a:t>AAD Privileged Identity Management – </a:t>
            </a:r>
            <a:r>
              <a:rPr lang="en-US" sz="900" b="0" i="0" u="none" strike="noStrike" kern="1200" dirty="0">
                <a:solidFill>
                  <a:schemeClr val="tx1"/>
                </a:solidFill>
                <a:effectLst/>
                <a:latin typeface="Segoe UI Light" pitchFamily="34" charset="0"/>
                <a:ea typeface="+mn-ea"/>
                <a:cs typeface="+mn-cs"/>
              </a:rPr>
              <a:t>see which users are assigned </a:t>
            </a:r>
            <a:r>
              <a:rPr lang="en-US" sz="900" b="0" i="0" u="none" strike="noStrike" kern="1200" dirty="0" err="1">
                <a:solidFill>
                  <a:schemeClr val="tx1"/>
                </a:solidFill>
                <a:effectLst/>
                <a:latin typeface="Segoe UI Light" pitchFamily="34" charset="0"/>
                <a:ea typeface="+mn-ea"/>
                <a:cs typeface="+mn-cs"/>
              </a:rPr>
              <a:t>priv</a:t>
            </a:r>
            <a:r>
              <a:rPr lang="en-US" sz="900" b="0" i="0" u="none" strike="noStrike" kern="1200" dirty="0">
                <a:solidFill>
                  <a:schemeClr val="tx1"/>
                </a:solidFill>
                <a:effectLst/>
                <a:latin typeface="Segoe UI Light" pitchFamily="34" charset="0"/>
                <a:ea typeface="+mn-ea"/>
                <a:cs typeface="+mn-cs"/>
              </a:rPr>
              <a:t> roles, enabled JIT admin access to O365 and Intune and Az subs, history of changes made by admins, require approval for admin roles, provide view into </a:t>
            </a:r>
            <a:r>
              <a:rPr lang="en-US" sz="900" b="0" i="0" u="none" strike="noStrike" kern="1200" dirty="0" err="1">
                <a:solidFill>
                  <a:schemeClr val="tx1"/>
                </a:solidFill>
                <a:effectLst/>
                <a:latin typeface="Segoe UI Light" pitchFamily="34" charset="0"/>
                <a:ea typeface="+mn-ea"/>
                <a:cs typeface="+mn-cs"/>
              </a:rPr>
              <a:t>priv</a:t>
            </a:r>
            <a:r>
              <a:rPr lang="en-US" sz="900" b="0" i="0" u="none" strike="noStrike" kern="1200" dirty="0">
                <a:solidFill>
                  <a:schemeClr val="tx1"/>
                </a:solidFill>
                <a:effectLst/>
                <a:latin typeface="Segoe UI Light" pitchFamily="34" charset="0"/>
                <a:ea typeface="+mn-ea"/>
                <a:cs typeface="+mn-cs"/>
              </a:rPr>
              <a:t> roles and require justification for maintaining roles</a:t>
            </a:r>
          </a:p>
          <a:p>
            <a:pPr marL="171450" indent="-171450">
              <a:buFont typeface="Arial" panose="020B0604020202020204" pitchFamily="34" charset="0"/>
              <a:buChar char="•"/>
            </a:pPr>
            <a:r>
              <a:rPr lang="en-US" sz="900" b="1" i="0" u="none" strike="noStrike" kern="1200" dirty="0">
                <a:solidFill>
                  <a:schemeClr val="tx1"/>
                </a:solidFill>
                <a:effectLst/>
                <a:latin typeface="Segoe UI Light" pitchFamily="34" charset="0"/>
                <a:ea typeface="+mn-ea"/>
                <a:cs typeface="+mn-cs"/>
              </a:rPr>
              <a:t>AAD Identity Protection</a:t>
            </a:r>
            <a:r>
              <a:rPr lang="en-US" sz="900" b="0" i="0" u="none" strike="noStrike" kern="1200" dirty="0">
                <a:solidFill>
                  <a:schemeClr val="tx1"/>
                </a:solidFill>
                <a:effectLst/>
                <a:latin typeface="Segoe UI Light" pitchFamily="34" charset="0"/>
                <a:ea typeface="+mn-ea"/>
                <a:cs typeface="+mn-cs"/>
              </a:rPr>
              <a:t> – detect vulns affecting organizations identities, configure automatic response to suspicious actions that are related to your organizations identities, investigate suspicious incidents and take action to resolve them. Azure Active Directory uses adaptive machine learning algorithms and heuristics to detect anomalies and suspicious incidents that indicate potentially compromised identities. </a:t>
            </a:r>
            <a:r>
              <a:rPr lang="en-US" sz="900" b="0" i="0" u="none" strike="noStrike" kern="1200">
                <a:solidFill>
                  <a:schemeClr val="tx1"/>
                </a:solidFill>
                <a:effectLst/>
                <a:latin typeface="Segoe UI Light" pitchFamily="34" charset="0"/>
                <a:ea typeface="+mn-ea"/>
                <a:cs typeface="+mn-cs"/>
              </a:rPr>
              <a:t>Using this data, Identity Protection generates reports and alerts that enable you to evaluate the detected issues and take appropriate mitigation or remediation actions. </a:t>
            </a:r>
            <a:endParaRPr lang="en-US" sz="900" b="0" i="0" u="none" strike="noStrike" kern="1200" dirty="0">
              <a:solidFill>
                <a:schemeClr val="tx1"/>
              </a:solidFill>
              <a:effectLst/>
              <a:latin typeface="Segoe UI Light" pitchFamily="34" charset="0"/>
              <a:ea typeface="+mn-ea"/>
              <a:cs typeface="+mn-cs"/>
            </a:endParaRPr>
          </a:p>
          <a:p>
            <a:pPr marL="171450" indent="-171450">
              <a:buFont typeface="Arial" panose="020B0604020202020204" pitchFamily="34" charset="0"/>
              <a:buChar char="•"/>
            </a:pPr>
            <a:endParaRPr lang="en-US" sz="900" b="0" i="0" u="none" strike="noStrike" kern="1200" dirty="0">
              <a:solidFill>
                <a:schemeClr val="tx1"/>
              </a:solidFill>
              <a:effectLst/>
              <a:latin typeface="Segoe UI Light" pitchFamily="34" charset="0"/>
              <a:ea typeface="+mn-ea"/>
              <a:cs typeface="+mn-cs"/>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F3C54AD-2F0B-4962-AF1E-2F9772042B14}"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496428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u="none" strike="noStrike" kern="1200" baseline="0" dirty="0">
                <a:solidFill>
                  <a:schemeClr val="tx1"/>
                </a:solidFill>
                <a:latin typeface="Segoe UI Light" pitchFamily="34" charset="0"/>
                <a:ea typeface="+mn-ea"/>
                <a:cs typeface="+mn-cs"/>
              </a:rPr>
              <a:t>Data encryption controls are built into services from virtual machines</a:t>
            </a:r>
          </a:p>
          <a:p>
            <a:r>
              <a:rPr lang="en-US" sz="900" b="0" i="0" u="none" strike="noStrike" kern="1200" baseline="0" dirty="0">
                <a:solidFill>
                  <a:schemeClr val="tx1"/>
                </a:solidFill>
                <a:latin typeface="Segoe UI Light" pitchFamily="34" charset="0"/>
                <a:ea typeface="+mn-ea"/>
                <a:cs typeface="+mn-cs"/>
              </a:rPr>
              <a:t>to storage and SQL database.</a:t>
            </a:r>
          </a:p>
          <a:p>
            <a:r>
              <a:rPr lang="en-US" sz="900" b="0" i="0" u="none" strike="noStrike" kern="1200" baseline="0" dirty="0">
                <a:solidFill>
                  <a:schemeClr val="tx1"/>
                </a:solidFill>
                <a:latin typeface="Segoe UI Light" pitchFamily="34" charset="0"/>
                <a:ea typeface="+mn-ea"/>
                <a:cs typeface="+mn-cs"/>
              </a:rPr>
              <a:t>As data moves between clouds and customers, data can be protected</a:t>
            </a:r>
          </a:p>
          <a:p>
            <a:r>
              <a:rPr lang="en-US" sz="900" b="0" i="0" u="none" strike="noStrike" kern="1200" baseline="0" dirty="0">
                <a:solidFill>
                  <a:schemeClr val="tx1"/>
                </a:solidFill>
                <a:latin typeface="Segoe UI Light" pitchFamily="34" charset="0"/>
                <a:ea typeface="+mn-ea"/>
                <a:cs typeface="+mn-cs"/>
              </a:rPr>
              <a:t>using industry-standard encryption protocols.</a:t>
            </a:r>
          </a:p>
          <a:p>
            <a:r>
              <a:rPr lang="en-US" sz="900" b="0" i="0" u="none" strike="noStrike" kern="1200" baseline="0" dirty="0">
                <a:solidFill>
                  <a:schemeClr val="tx1"/>
                </a:solidFill>
                <a:latin typeface="Segoe UI Light" pitchFamily="34" charset="0"/>
                <a:ea typeface="+mn-ea"/>
                <a:cs typeface="+mn-cs"/>
              </a:rPr>
              <a:t>Azure Key Vault enables users to safeguard and control cryptographic</a:t>
            </a:r>
          </a:p>
          <a:p>
            <a:r>
              <a:rPr lang="en-US" sz="900" b="0" i="0" u="none" strike="noStrike" kern="1200" baseline="0" dirty="0">
                <a:solidFill>
                  <a:schemeClr val="tx1"/>
                </a:solidFill>
                <a:latin typeface="Segoe UI Light" pitchFamily="34" charset="0"/>
                <a:ea typeface="+mn-ea"/>
                <a:cs typeface="+mn-cs"/>
              </a:rPr>
              <a:t>keys and other secrets used by cloud apps and services.</a:t>
            </a:r>
          </a:p>
          <a:p>
            <a:r>
              <a:rPr lang="en-US" sz="900" b="0" i="0" u="none" strike="noStrike" kern="1200" baseline="0" dirty="0">
                <a:solidFill>
                  <a:schemeClr val="tx1"/>
                </a:solidFill>
                <a:latin typeface="Segoe UI Light" pitchFamily="34" charset="0"/>
                <a:ea typeface="+mn-ea"/>
                <a:cs typeface="+mn-cs"/>
              </a:rPr>
              <a:t>Azure Information Protection will help classify, label, and protect your</a:t>
            </a:r>
          </a:p>
          <a:p>
            <a:r>
              <a:rPr lang="en-US" sz="900" b="0" i="0" u="none" strike="noStrike" kern="1200" baseline="0" dirty="0">
                <a:solidFill>
                  <a:schemeClr val="tx1"/>
                </a:solidFill>
                <a:latin typeface="Segoe UI Light" pitchFamily="34" charset="0"/>
                <a:ea typeface="+mn-ea"/>
                <a:cs typeface="+mn-cs"/>
              </a:rPr>
              <a:t>sensitive data in apps.</a:t>
            </a:r>
          </a:p>
          <a:p>
            <a:r>
              <a:rPr lang="en-US" sz="900" b="0" i="0" u="none" strike="noStrike" kern="1200" baseline="0" dirty="0">
                <a:solidFill>
                  <a:schemeClr val="tx1"/>
                </a:solidFill>
                <a:latin typeface="Segoe UI Light" pitchFamily="34" charset="0"/>
                <a:ea typeface="+mn-ea"/>
                <a:cs typeface="+mn-cs"/>
              </a:rPr>
              <a:t>===================</a:t>
            </a:r>
          </a:p>
          <a:p>
            <a:r>
              <a:rPr lang="en-US" sz="900" b="0" i="0" u="none" strike="noStrike" kern="1200" baseline="0" dirty="0">
                <a:solidFill>
                  <a:schemeClr val="tx1"/>
                </a:solidFill>
                <a:latin typeface="Segoe UI Light" pitchFamily="34" charset="0"/>
                <a:ea typeface="+mn-ea"/>
                <a:cs typeface="+mn-cs"/>
              </a:rPr>
              <a:t>Key Vault best practices:</a:t>
            </a:r>
          </a:p>
          <a:p>
            <a:pPr marL="171450" indent="-171450">
              <a:buFont typeface="Arial" panose="020B0604020202020204" pitchFamily="34" charset="0"/>
              <a:buChar char="•"/>
            </a:pPr>
            <a:r>
              <a:rPr lang="en-US" sz="900" b="0" i="0" u="none" strike="noStrike" kern="1200" baseline="0" dirty="0">
                <a:solidFill>
                  <a:schemeClr val="tx1"/>
                </a:solidFill>
                <a:latin typeface="Segoe UI Light" pitchFamily="34" charset="0"/>
                <a:ea typeface="+mn-ea"/>
                <a:cs typeface="+mn-cs"/>
              </a:rPr>
              <a:t>Use a key management system</a:t>
            </a:r>
          </a:p>
          <a:p>
            <a:pPr marL="388712" lvl="1" indent="-171450">
              <a:buFont typeface="Arial" panose="020B0604020202020204" pitchFamily="34" charset="0"/>
              <a:buChar char="•"/>
            </a:pPr>
            <a:r>
              <a:rPr lang="en-US" sz="900" b="0" i="0" u="none" strike="noStrike" kern="1200" baseline="0" dirty="0">
                <a:solidFill>
                  <a:schemeClr val="tx1"/>
                </a:solidFill>
                <a:latin typeface="Segoe UI Light" pitchFamily="34" charset="0"/>
                <a:ea typeface="+mn-ea"/>
                <a:cs typeface="+mn-cs"/>
              </a:rPr>
              <a:t>Use hardware-based Hardware Security Modules (HSMs) to store keys and secrets/don’t store them in source code in GitHub</a:t>
            </a:r>
          </a:p>
          <a:p>
            <a:pPr marL="388712" lvl="1" indent="-171450">
              <a:buFont typeface="Arial" panose="020B0604020202020204" pitchFamily="34" charset="0"/>
              <a:buChar char="•"/>
            </a:pPr>
            <a:r>
              <a:rPr lang="en-US" sz="900" b="0" i="0" u="none" strike="noStrike" kern="1200" baseline="0" dirty="0">
                <a:solidFill>
                  <a:schemeClr val="tx1"/>
                </a:solidFill>
                <a:latin typeface="Segoe UI Light" pitchFamily="34" charset="0"/>
                <a:ea typeface="+mn-ea"/>
                <a:cs typeface="+mn-cs"/>
              </a:rPr>
              <a:t>Grant applications access to stored keys – don’t let applications manage the keys</a:t>
            </a:r>
          </a:p>
          <a:p>
            <a:pPr marL="388712" lvl="1" indent="-171450">
              <a:buFont typeface="Arial" panose="020B0604020202020204" pitchFamily="34" charset="0"/>
              <a:buChar char="•"/>
            </a:pPr>
            <a:r>
              <a:rPr lang="en-US" sz="900" b="0" i="0" u="none" strike="noStrike" kern="1200" baseline="0" dirty="0">
                <a:solidFill>
                  <a:schemeClr val="tx1"/>
                </a:solidFill>
                <a:latin typeface="Segoe UI Light" pitchFamily="34" charset="0"/>
                <a:ea typeface="+mn-ea"/>
                <a:cs typeface="+mn-cs"/>
              </a:rPr>
              <a:t>Audit and monitor key usage, and pipe that information into your SIEM for analysis and threat detection</a:t>
            </a:r>
          </a:p>
          <a:p>
            <a:pPr marL="388712" lvl="1" indent="-171450">
              <a:buFont typeface="Arial" panose="020B0604020202020204" pitchFamily="34" charset="0"/>
              <a:buChar char="•"/>
            </a:pPr>
            <a:r>
              <a:rPr lang="en-US" sz="900" b="0" i="0" u="none" strike="noStrike" kern="1200" baseline="0" dirty="0">
                <a:solidFill>
                  <a:schemeClr val="tx1"/>
                </a:solidFill>
                <a:latin typeface="Segoe UI Light" pitchFamily="34" charset="0"/>
                <a:ea typeface="+mn-ea"/>
                <a:cs typeface="+mn-cs"/>
              </a:rPr>
              <a:t>Use the key management system to enroll and automatically renew certificates to prevent service downtime</a:t>
            </a:r>
          </a:p>
          <a:p>
            <a:pPr marL="388712" lvl="1"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Use 1 key vault per security boundary. Typically that means 1 key vault per app per region.</a:t>
            </a:r>
          </a:p>
          <a:p>
            <a:pPr marL="388712" lvl="1"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Prepare upfront for the bad events. Enable logs. Enable soft delete. Rehearse key/secret rotation.</a:t>
            </a:r>
          </a:p>
          <a:p>
            <a:pPr marL="388712" lvl="1" indent="-171450">
              <a:buFont typeface="Arial" panose="020B0604020202020204" pitchFamily="34" charset="0"/>
              <a:buChar char="•"/>
            </a:pPr>
            <a:r>
              <a:rPr lang="en-US" sz="900" kern="1200" dirty="0">
                <a:solidFill>
                  <a:schemeClr val="tx1"/>
                </a:solidFill>
                <a:effectLst/>
                <a:latin typeface="Segoe UI Light" pitchFamily="34" charset="0"/>
                <a:ea typeface="+mn-ea"/>
                <a:cs typeface="+mn-cs"/>
              </a:rPr>
              <a:t>For best security, reduce humans and extra hops in the flow of secrets. Secrets must go directly from source-&gt;key vault-&gt;final destination.</a:t>
            </a:r>
          </a:p>
          <a:p>
            <a:pPr marL="388712" lvl="1" indent="-171450">
              <a:buFont typeface="Arial" panose="020B0604020202020204" pitchFamily="34" charset="0"/>
              <a:buChar char="•"/>
            </a:pPr>
            <a:endParaRPr lang="en-US" sz="900" b="0" i="0" u="none" strike="noStrike" kern="1200" baseline="0" dirty="0">
              <a:solidFill>
                <a:schemeClr val="tx1"/>
              </a:solidFill>
              <a:latin typeface="Segoe UI Light" pitchFamily="34" charset="0"/>
              <a:ea typeface="+mn-ea"/>
              <a:cs typeface="+mn-cs"/>
            </a:endParaRPr>
          </a:p>
          <a:p>
            <a:pPr marL="388712" lvl="1" indent="-171450">
              <a:buFont typeface="Arial" panose="020B0604020202020204" pitchFamily="34" charset="0"/>
              <a:buChar char="•"/>
            </a:pPr>
            <a:endParaRPr lang="en-US" sz="900" b="0" i="0" u="none" strike="noStrike" kern="1200" baseline="0" dirty="0">
              <a:solidFill>
                <a:schemeClr val="tx1"/>
              </a:solidFill>
              <a:latin typeface="Segoe UI Light" pitchFamily="34" charset="0"/>
              <a:ea typeface="+mn-ea"/>
              <a:cs typeface="+mn-cs"/>
            </a:endParaRPr>
          </a:p>
          <a:p>
            <a:pPr marL="388712" lvl="1" indent="-171450">
              <a:buFont typeface="Arial" panose="020B0604020202020204" pitchFamily="34" charset="0"/>
              <a:buChar char="•"/>
            </a:pPr>
            <a:endParaRPr lang="en-US" sz="900" b="0" i="0" u="none" strike="noStrike" kern="1200" baseline="0" dirty="0">
              <a:solidFill>
                <a:schemeClr val="tx1"/>
              </a:solidFill>
              <a:latin typeface="Segoe UI Light" pitchFamily="34" charset="0"/>
              <a:ea typeface="+mn-ea"/>
              <a:cs typeface="+mn-cs"/>
            </a:endParaRPr>
          </a:p>
          <a:p>
            <a:endParaRPr lang="en-US" sz="900" b="0" i="0" u="none" strike="noStrike" kern="1200" baseline="0" dirty="0">
              <a:solidFill>
                <a:schemeClr val="tx1"/>
              </a:solidFill>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F3C54AD-2F0B-4962-AF1E-2F9772042B14}"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800309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u="none" strike="noStrike" kern="1200" baseline="0" dirty="0">
                <a:solidFill>
                  <a:schemeClr val="tx1"/>
                </a:solidFill>
                <a:latin typeface="Segoe UI Light" pitchFamily="34" charset="0"/>
                <a:ea typeface="+mn-ea"/>
                <a:cs typeface="+mn-cs"/>
              </a:rPr>
              <a:t>Data encryption controls are built into services from virtual machines</a:t>
            </a:r>
          </a:p>
          <a:p>
            <a:r>
              <a:rPr lang="en-US" sz="900" b="0" i="0" u="none" strike="noStrike" kern="1200" baseline="0" dirty="0">
                <a:solidFill>
                  <a:schemeClr val="tx1"/>
                </a:solidFill>
                <a:latin typeface="Segoe UI Light" pitchFamily="34" charset="0"/>
                <a:ea typeface="+mn-ea"/>
                <a:cs typeface="+mn-cs"/>
              </a:rPr>
              <a:t>to storage and SQL database.</a:t>
            </a:r>
          </a:p>
          <a:p>
            <a:r>
              <a:rPr lang="en-US" sz="900" b="0" i="0" u="none" strike="noStrike" kern="1200" baseline="0" dirty="0">
                <a:solidFill>
                  <a:schemeClr val="tx1"/>
                </a:solidFill>
                <a:latin typeface="Segoe UI Light" pitchFamily="34" charset="0"/>
                <a:ea typeface="+mn-ea"/>
                <a:cs typeface="+mn-cs"/>
              </a:rPr>
              <a:t>As data moves between clouds and customers, data can be protected</a:t>
            </a:r>
          </a:p>
          <a:p>
            <a:r>
              <a:rPr lang="en-US" sz="900" b="0" i="0" u="none" strike="noStrike" kern="1200" baseline="0" dirty="0">
                <a:solidFill>
                  <a:schemeClr val="tx1"/>
                </a:solidFill>
                <a:latin typeface="Segoe UI Light" pitchFamily="34" charset="0"/>
                <a:ea typeface="+mn-ea"/>
                <a:cs typeface="+mn-cs"/>
              </a:rPr>
              <a:t>using industry-standard encryption protocols.</a:t>
            </a:r>
          </a:p>
          <a:p>
            <a:r>
              <a:rPr lang="en-US" sz="900" b="0" i="0" u="none" strike="noStrike" kern="1200" baseline="0" dirty="0">
                <a:solidFill>
                  <a:schemeClr val="tx1"/>
                </a:solidFill>
                <a:latin typeface="Segoe UI Light" pitchFamily="34" charset="0"/>
                <a:ea typeface="+mn-ea"/>
                <a:cs typeface="+mn-cs"/>
              </a:rPr>
              <a:t>Azure Key Vault enables users to safeguard and control cryptographic</a:t>
            </a:r>
          </a:p>
          <a:p>
            <a:r>
              <a:rPr lang="en-US" sz="900" b="0" i="0" u="none" strike="noStrike" kern="1200" baseline="0" dirty="0">
                <a:solidFill>
                  <a:schemeClr val="tx1"/>
                </a:solidFill>
                <a:latin typeface="Segoe UI Light" pitchFamily="34" charset="0"/>
                <a:ea typeface="+mn-ea"/>
                <a:cs typeface="+mn-cs"/>
              </a:rPr>
              <a:t>keys and other secrets used by cloud apps and services.</a:t>
            </a:r>
          </a:p>
          <a:p>
            <a:r>
              <a:rPr lang="en-US" sz="900" b="0" i="0" u="none" strike="noStrike" kern="1200" baseline="0" dirty="0">
                <a:solidFill>
                  <a:schemeClr val="tx1"/>
                </a:solidFill>
                <a:latin typeface="Segoe UI Light" pitchFamily="34" charset="0"/>
                <a:ea typeface="+mn-ea"/>
                <a:cs typeface="+mn-cs"/>
              </a:rPr>
              <a:t>Azure Information Protection will help classify, label, and protect your</a:t>
            </a:r>
          </a:p>
          <a:p>
            <a:r>
              <a:rPr lang="en-US" sz="900" b="0" i="0" u="none" strike="noStrike" kern="1200" baseline="0" dirty="0">
                <a:solidFill>
                  <a:schemeClr val="tx1"/>
                </a:solidFill>
                <a:latin typeface="Segoe UI Light" pitchFamily="34" charset="0"/>
                <a:ea typeface="+mn-ea"/>
                <a:cs typeface="+mn-cs"/>
              </a:rPr>
              <a:t>sensitive data in apps.</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F3C54AD-2F0B-4962-AF1E-2F9772042B14}"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830745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u="none" strike="noStrike" kern="1200" baseline="0" dirty="0">
                <a:solidFill>
                  <a:schemeClr val="tx1"/>
                </a:solidFill>
                <a:latin typeface="Segoe UI Light" pitchFamily="34" charset="0"/>
                <a:ea typeface="+mn-ea"/>
                <a:cs typeface="+mn-cs"/>
              </a:rPr>
              <a:t>Data encryption controls are built into services from virtual machines</a:t>
            </a:r>
          </a:p>
          <a:p>
            <a:r>
              <a:rPr lang="en-US" sz="900" b="0" i="0" u="none" strike="noStrike" kern="1200" baseline="0" dirty="0">
                <a:solidFill>
                  <a:schemeClr val="tx1"/>
                </a:solidFill>
                <a:latin typeface="Segoe UI Light" pitchFamily="34" charset="0"/>
                <a:ea typeface="+mn-ea"/>
                <a:cs typeface="+mn-cs"/>
              </a:rPr>
              <a:t>to storage and SQL database.</a:t>
            </a:r>
          </a:p>
          <a:p>
            <a:r>
              <a:rPr lang="en-US" sz="900" b="0" i="0" u="none" strike="noStrike" kern="1200" baseline="0" dirty="0">
                <a:solidFill>
                  <a:schemeClr val="tx1"/>
                </a:solidFill>
                <a:latin typeface="Segoe UI Light" pitchFamily="34" charset="0"/>
                <a:ea typeface="+mn-ea"/>
                <a:cs typeface="+mn-cs"/>
              </a:rPr>
              <a:t>As data moves between clouds and customers, data can be protected</a:t>
            </a:r>
          </a:p>
          <a:p>
            <a:r>
              <a:rPr lang="en-US" sz="900" b="0" i="0" u="none" strike="noStrike" kern="1200" baseline="0" dirty="0">
                <a:solidFill>
                  <a:schemeClr val="tx1"/>
                </a:solidFill>
                <a:latin typeface="Segoe UI Light" pitchFamily="34" charset="0"/>
                <a:ea typeface="+mn-ea"/>
                <a:cs typeface="+mn-cs"/>
              </a:rPr>
              <a:t>using industry-standard encryption protocols.</a:t>
            </a:r>
          </a:p>
          <a:p>
            <a:r>
              <a:rPr lang="en-US" sz="900" b="0" i="0" u="none" strike="noStrike" kern="1200" baseline="0" dirty="0">
                <a:solidFill>
                  <a:schemeClr val="tx1"/>
                </a:solidFill>
                <a:latin typeface="Segoe UI Light" pitchFamily="34" charset="0"/>
                <a:ea typeface="+mn-ea"/>
                <a:cs typeface="+mn-cs"/>
              </a:rPr>
              <a:t>Azure Key Vault enables users to safeguard and control cryptographic</a:t>
            </a:r>
          </a:p>
          <a:p>
            <a:r>
              <a:rPr lang="en-US" sz="900" b="0" i="0" u="none" strike="noStrike" kern="1200" baseline="0" dirty="0">
                <a:solidFill>
                  <a:schemeClr val="tx1"/>
                </a:solidFill>
                <a:latin typeface="Segoe UI Light" pitchFamily="34" charset="0"/>
                <a:ea typeface="+mn-ea"/>
                <a:cs typeface="+mn-cs"/>
              </a:rPr>
              <a:t>keys and other secrets used by cloud apps and services.</a:t>
            </a:r>
          </a:p>
          <a:p>
            <a:r>
              <a:rPr lang="en-US" sz="900" b="0" i="0" u="none" strike="noStrike" kern="1200" baseline="0" dirty="0">
                <a:solidFill>
                  <a:schemeClr val="tx1"/>
                </a:solidFill>
                <a:latin typeface="Segoe UI Light" pitchFamily="34" charset="0"/>
                <a:ea typeface="+mn-ea"/>
                <a:cs typeface="+mn-cs"/>
              </a:rPr>
              <a:t>Azure Information Protection will help classify, label, and protect your</a:t>
            </a:r>
          </a:p>
          <a:p>
            <a:r>
              <a:rPr lang="en-US" sz="900" b="0" i="0" u="none" strike="noStrike" kern="1200" baseline="0" dirty="0">
                <a:solidFill>
                  <a:schemeClr val="tx1"/>
                </a:solidFill>
                <a:latin typeface="Segoe UI Light" pitchFamily="34" charset="0"/>
                <a:ea typeface="+mn-ea"/>
                <a:cs typeface="+mn-cs"/>
              </a:rPr>
              <a:t>sensitive data in apps.</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F3C54AD-2F0B-4962-AF1E-2F9772042B14}"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023209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u="none" strike="noStrike" kern="1200" baseline="0" dirty="0">
                <a:solidFill>
                  <a:schemeClr val="tx1"/>
                </a:solidFill>
                <a:latin typeface="Segoe UI Light" pitchFamily="34" charset="0"/>
                <a:ea typeface="+mn-ea"/>
                <a:cs typeface="+mn-cs"/>
              </a:rPr>
              <a:t>Data encryption controls are built into services from virtual machines</a:t>
            </a:r>
          </a:p>
          <a:p>
            <a:r>
              <a:rPr lang="en-US" sz="900" b="0" i="0" u="none" strike="noStrike" kern="1200" baseline="0" dirty="0">
                <a:solidFill>
                  <a:schemeClr val="tx1"/>
                </a:solidFill>
                <a:latin typeface="Segoe UI Light" pitchFamily="34" charset="0"/>
                <a:ea typeface="+mn-ea"/>
                <a:cs typeface="+mn-cs"/>
              </a:rPr>
              <a:t>to storage and SQL database.</a:t>
            </a:r>
          </a:p>
          <a:p>
            <a:r>
              <a:rPr lang="en-US" sz="900" b="0" i="0" u="none" strike="noStrike" kern="1200" baseline="0" dirty="0">
                <a:solidFill>
                  <a:schemeClr val="tx1"/>
                </a:solidFill>
                <a:latin typeface="Segoe UI Light" pitchFamily="34" charset="0"/>
                <a:ea typeface="+mn-ea"/>
                <a:cs typeface="+mn-cs"/>
              </a:rPr>
              <a:t>As data moves between clouds and customers, data can be protected</a:t>
            </a:r>
          </a:p>
          <a:p>
            <a:r>
              <a:rPr lang="en-US" sz="900" b="0" i="0" u="none" strike="noStrike" kern="1200" baseline="0" dirty="0">
                <a:solidFill>
                  <a:schemeClr val="tx1"/>
                </a:solidFill>
                <a:latin typeface="Segoe UI Light" pitchFamily="34" charset="0"/>
                <a:ea typeface="+mn-ea"/>
                <a:cs typeface="+mn-cs"/>
              </a:rPr>
              <a:t>using industry-standard encryption protocols.</a:t>
            </a:r>
          </a:p>
          <a:p>
            <a:r>
              <a:rPr lang="en-US" sz="900" b="0" i="0" u="none" strike="noStrike" kern="1200" baseline="0" dirty="0">
                <a:solidFill>
                  <a:schemeClr val="tx1"/>
                </a:solidFill>
                <a:latin typeface="Segoe UI Light" pitchFamily="34" charset="0"/>
                <a:ea typeface="+mn-ea"/>
                <a:cs typeface="+mn-cs"/>
              </a:rPr>
              <a:t>Azure Key Vault enables users to safeguard and control cryptographic</a:t>
            </a:r>
          </a:p>
          <a:p>
            <a:r>
              <a:rPr lang="en-US" sz="900" b="0" i="0" u="none" strike="noStrike" kern="1200" baseline="0" dirty="0">
                <a:solidFill>
                  <a:schemeClr val="tx1"/>
                </a:solidFill>
                <a:latin typeface="Segoe UI Light" pitchFamily="34" charset="0"/>
                <a:ea typeface="+mn-ea"/>
                <a:cs typeface="+mn-cs"/>
              </a:rPr>
              <a:t>keys and other secrets used by cloud apps and services.</a:t>
            </a:r>
          </a:p>
          <a:p>
            <a:r>
              <a:rPr lang="en-US" sz="900" b="0" i="0" u="none" strike="noStrike" kern="1200" baseline="0" dirty="0">
                <a:solidFill>
                  <a:schemeClr val="tx1"/>
                </a:solidFill>
                <a:latin typeface="Segoe UI Light" pitchFamily="34" charset="0"/>
                <a:ea typeface="+mn-ea"/>
                <a:cs typeface="+mn-cs"/>
              </a:rPr>
              <a:t>Azure Information Protection will help classify, label, and protect your</a:t>
            </a:r>
          </a:p>
          <a:p>
            <a:r>
              <a:rPr lang="en-US" sz="900" b="0" i="0" u="none" strike="noStrike" kern="1200" baseline="0" dirty="0">
                <a:solidFill>
                  <a:schemeClr val="tx1"/>
                </a:solidFill>
                <a:latin typeface="Segoe UI Light" pitchFamily="34" charset="0"/>
                <a:ea typeface="+mn-ea"/>
                <a:cs typeface="+mn-cs"/>
              </a:rPr>
              <a:t>sensitive data in apps.</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F3C54AD-2F0B-4962-AF1E-2F9772042B14}"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96810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5194323-46EB-47FD-802B-1151F9FD2B5B}" type="slidenum">
              <a:rPr lang="en-US" smtClean="0"/>
              <a:t>2</a:t>
            </a:fld>
            <a:endParaRPr lang="en-US"/>
          </a:p>
        </p:txBody>
      </p:sp>
    </p:spTree>
    <p:extLst>
      <p:ext uri="{BB962C8B-B14F-4D97-AF65-F5344CB8AC3E}">
        <p14:creationId xmlns:p14="http://schemas.microsoft.com/office/powerpoint/2010/main" val="5024743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Microsoft Ignite 2015</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3/31/2021 4:08 PM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366668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4CFA94A-519F-445C-B30C-9E76FA6A2031}" type="datetime8">
              <a:rPr lang="en-US" smtClean="0">
                <a:solidFill>
                  <a:prstClr val="black"/>
                </a:solidFill>
              </a:rPr>
              <a:pPr/>
              <a:t>3/31/2021 4:08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749767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r>
              <a:rPr lang="en-US" dirty="0"/>
              <a:t>Business units within organizations are early adopters</a:t>
            </a:r>
          </a:p>
          <a:p>
            <a:pPr fontAlgn="ctr"/>
            <a:r>
              <a:rPr lang="en-US" dirty="0"/>
              <a:t>As they see the advantages of cloud computing services.</a:t>
            </a:r>
          </a:p>
          <a:p>
            <a:pPr fontAlgn="ctr"/>
            <a:r>
              <a:rPr lang="en-US" dirty="0"/>
              <a:t>Sales &amp; marketing to HR &amp; supply chain </a:t>
            </a:r>
          </a:p>
          <a:p>
            <a:pPr fontAlgn="ctr"/>
            <a:r>
              <a:rPr lang="en-US" dirty="0"/>
              <a:t>they are adopting the cloud with or without IT’s help.  </a:t>
            </a:r>
          </a:p>
          <a:p>
            <a:pPr lvl="0" fontAlgn="ctr"/>
            <a:r>
              <a:rPr lang="en-US" dirty="0"/>
              <a:t>When business functions adopt the cloud without IT’s involvement, the organization often ends up with </a:t>
            </a:r>
          </a:p>
          <a:p>
            <a:pPr lvl="1" fontAlgn="ctr"/>
            <a:r>
              <a:rPr lang="en-US" dirty="0"/>
              <a:t>multiple business units contracting with multiple vendors </a:t>
            </a:r>
          </a:p>
          <a:p>
            <a:pPr lvl="1" fontAlgn="ctr"/>
            <a:r>
              <a:rPr lang="en-US" dirty="0"/>
              <a:t>Do not understanding the risks or requirements. </a:t>
            </a:r>
          </a:p>
          <a:p>
            <a:pPr lvl="1" fontAlgn="ctr"/>
            <a:r>
              <a:rPr lang="en-US" dirty="0"/>
              <a:t>At the same time, IT lacks the visibility to efficiently and effectively manage these disparate cloud environments, creating </a:t>
            </a:r>
          </a:p>
          <a:p>
            <a:pPr lvl="2" fontAlgn="ctr"/>
            <a:r>
              <a:rPr lang="en-US" dirty="0"/>
              <a:t>unnecessary complexity &amp;</a:t>
            </a:r>
          </a:p>
          <a:p>
            <a:pPr lvl="2" fontAlgn="ctr"/>
            <a:r>
              <a:rPr lang="en-US" dirty="0"/>
              <a:t>cost for the organization.</a:t>
            </a:r>
          </a:p>
          <a:p>
            <a:pPr lvl="2" fontAlgn="ctr"/>
            <a:endParaRPr lang="en-US" dirty="0"/>
          </a:p>
          <a:p>
            <a:pPr fontAlgn="ctr"/>
            <a:r>
              <a:rPr lang="en-IN" i="1" dirty="0"/>
              <a:t>Consider the example of a Marketing Department</a:t>
            </a:r>
          </a:p>
          <a:p>
            <a:endParaRPr lang="en-IN" dirty="0"/>
          </a:p>
          <a:p>
            <a:endParaRPr lang="en-IN" dirty="0"/>
          </a:p>
          <a:p>
            <a:pPr lvl="0" fontAlgn="ctr"/>
            <a:r>
              <a:rPr lang="en-IN" dirty="0"/>
              <a:t>The ease of deploying and scaling cloud services, along with their low cost of acquisition, has resulted in </a:t>
            </a:r>
          </a:p>
          <a:p>
            <a:pPr lvl="1" fontAlgn="ctr"/>
            <a:r>
              <a:rPr lang="en-IN" dirty="0"/>
              <a:t>helping the organizations to become more agile, </a:t>
            </a:r>
          </a:p>
          <a:p>
            <a:pPr lvl="1" fontAlgn="ctr"/>
            <a:r>
              <a:rPr lang="en-IN" dirty="0"/>
              <a:t>the inability to track and control provisioning of the resources incurs an unaccountable cloud spend.</a:t>
            </a:r>
          </a:p>
          <a:p>
            <a:pPr lvl="1" fontAlgn="ctr"/>
            <a:r>
              <a:rPr lang="en-IN" dirty="0"/>
              <a:t>increasingly decentralized IT, or what is referred to as “shadow IT.”</a:t>
            </a:r>
          </a:p>
          <a:p>
            <a:pPr lvl="1" fontAlgn="ctr"/>
            <a:endParaRPr lang="en-IN" dirty="0"/>
          </a:p>
          <a:p>
            <a:pPr lvl="1" fontAlgn="ctr"/>
            <a:endParaRPr lang="en-IN" dirty="0"/>
          </a:p>
          <a:p>
            <a:pPr fontAlgn="ctr"/>
            <a:r>
              <a:rPr lang="en-IN" i="1" dirty="0"/>
              <a:t>Consider the example of a Marketing Department</a:t>
            </a:r>
          </a:p>
          <a:p>
            <a:endParaRPr lang="en-IN" dirty="0"/>
          </a:p>
          <a:p>
            <a:endParaRPr lang="en-IN" dirty="0"/>
          </a:p>
          <a:p>
            <a:pPr lvl="0" fontAlgn="ctr"/>
            <a:r>
              <a:rPr lang="en-IN" dirty="0"/>
              <a:t>In a cloud environment, there is a principal-agent relationship: </a:t>
            </a:r>
          </a:p>
          <a:p>
            <a:pPr lvl="1" fontAlgn="ctr"/>
            <a:r>
              <a:rPr lang="en-IN" dirty="0"/>
              <a:t>the cloud service consumer is the principal and </a:t>
            </a:r>
          </a:p>
          <a:p>
            <a:pPr lvl="1" fontAlgn="ctr"/>
            <a:r>
              <a:rPr lang="en-IN" dirty="0"/>
              <a:t>the cloud service provider are the agent. </a:t>
            </a:r>
          </a:p>
          <a:p>
            <a:pPr fontAlgn="ctr"/>
            <a:r>
              <a:rPr lang="en-IN" dirty="0"/>
              <a:t>When operational control is released from the principal and delegated to the agent (e.g., outsourced), </a:t>
            </a:r>
          </a:p>
          <a:p>
            <a:pPr lvl="1" fontAlgn="ctr"/>
            <a:r>
              <a:rPr lang="en-IN" dirty="0"/>
              <a:t>a mechanism is required to minimize risks and costs. </a:t>
            </a:r>
          </a:p>
          <a:p>
            <a:pPr fontAlgn="ctr"/>
            <a:r>
              <a:rPr lang="en-IN" dirty="0"/>
              <a:t>Contracts among business parties often restrict how data is used and who is authorized to access it. </a:t>
            </a:r>
          </a:p>
          <a:p>
            <a:pPr fontAlgn="ctr"/>
            <a:r>
              <a:rPr lang="en-IN" dirty="0"/>
              <a:t>When employees move restricted data into the cloud without authorization, the business contracts may be violated, and legal action could ensue. </a:t>
            </a:r>
          </a:p>
          <a:p>
            <a:pPr fontAlgn="ctr"/>
            <a:endParaRPr lang="en-IN" dirty="0"/>
          </a:p>
          <a:p>
            <a:pPr fontAlgn="ctr"/>
            <a:endParaRPr lang="en-IN" dirty="0"/>
          </a:p>
          <a:p>
            <a:pPr fontAlgn="ctr"/>
            <a:r>
              <a:rPr lang="en-IN" sz="2000" dirty="0"/>
              <a:t>Consider the example of a cloud service that maintains the right to share all data uploaded to the service with third parties in its terms and conditions, </a:t>
            </a:r>
          </a:p>
          <a:p>
            <a:pPr lvl="1" fontAlgn="ctr"/>
            <a:r>
              <a:rPr lang="en-IN" sz="1600" dirty="0"/>
              <a:t>thereby breaching a confidentiality agreement the company has made with a business partner.</a:t>
            </a:r>
          </a:p>
          <a:p>
            <a:endParaRPr lang="en-IN" dirty="0"/>
          </a:p>
          <a:p>
            <a:endParaRPr lang="en-IN" dirty="0"/>
          </a:p>
          <a:p>
            <a:endParaRPr lang="en-IN" dirty="0"/>
          </a:p>
          <a:p>
            <a:pPr lvl="0" fontAlgn="ctr"/>
            <a:r>
              <a:rPr lang="en-IN" dirty="0"/>
              <a:t>Most companies operate under some sort of regulatory control of their information, </a:t>
            </a:r>
          </a:p>
          <a:p>
            <a:pPr lvl="1" fontAlgn="ctr"/>
            <a:r>
              <a:rPr lang="en-IN" dirty="0"/>
              <a:t>whether it’s HIPAA for private health information, </a:t>
            </a:r>
          </a:p>
          <a:p>
            <a:pPr lvl="1" fontAlgn="ctr"/>
            <a:r>
              <a:rPr lang="en-IN" dirty="0"/>
              <a:t>FERPA for confidential student records, or one of many other </a:t>
            </a:r>
            <a:r>
              <a:rPr lang="en-US" dirty="0"/>
              <a:t>government</a:t>
            </a:r>
            <a:r>
              <a:rPr lang="en-IN" dirty="0"/>
              <a:t> and industry regulations. </a:t>
            </a:r>
          </a:p>
          <a:p>
            <a:pPr fontAlgn="ctr"/>
            <a:r>
              <a:rPr lang="en-IN" dirty="0"/>
              <a:t>Under these mandates, companies must know </a:t>
            </a:r>
          </a:p>
          <a:p>
            <a:pPr lvl="1" fontAlgn="ctr"/>
            <a:r>
              <a:rPr lang="en-IN" dirty="0"/>
              <a:t>where their data is, </a:t>
            </a:r>
          </a:p>
          <a:p>
            <a:pPr lvl="1" fontAlgn="ctr"/>
            <a:r>
              <a:rPr lang="en-IN" dirty="0"/>
              <a:t>who is able to access it, and </a:t>
            </a:r>
          </a:p>
          <a:p>
            <a:pPr lvl="1" fontAlgn="ctr"/>
            <a:r>
              <a:rPr lang="en-IN" dirty="0"/>
              <a:t>how it is being protected. </a:t>
            </a:r>
          </a:p>
          <a:p>
            <a:pPr fontAlgn="ctr"/>
            <a:r>
              <a:rPr lang="en-IN" dirty="0"/>
              <a:t>BYOC often violates every one of the above tenets, putting the organization in a state of non-compliance, which can have serious repercussions.</a:t>
            </a:r>
          </a:p>
          <a:p>
            <a:endParaRPr lang="en-IN" dirty="0"/>
          </a:p>
          <a:p>
            <a:pPr rtl="0" fontAlgn="ctr"/>
            <a:r>
              <a:rPr lang="en-IN" sz="1200" b="1" i="0" kern="1200" dirty="0">
                <a:solidFill>
                  <a:schemeClr val="tx1"/>
                </a:solidFill>
                <a:effectLst/>
                <a:latin typeface="+mn-lt"/>
                <a:ea typeface="+mn-ea"/>
                <a:cs typeface="+mn-cs"/>
              </a:rPr>
              <a:t>Loss or theft of intellectual property</a:t>
            </a:r>
          </a:p>
          <a:p>
            <a:r>
              <a:rPr lang="en-IN" sz="1200" kern="1200" dirty="0">
                <a:solidFill>
                  <a:schemeClr val="tx1"/>
                </a:solidFill>
                <a:effectLst/>
                <a:latin typeface="+mn-lt"/>
                <a:ea typeface="+mn-ea"/>
                <a:cs typeface="+mn-cs"/>
              </a:rPr>
              <a:t>Companies increasingly store sensitive data in the cloud. An analysis by </a:t>
            </a:r>
            <a:r>
              <a:rPr lang="en-IN" sz="1200" kern="1200" dirty="0" err="1">
                <a:solidFill>
                  <a:schemeClr val="tx1"/>
                </a:solidFill>
                <a:effectLst/>
                <a:latin typeface="+mn-lt"/>
                <a:ea typeface="+mn-ea"/>
                <a:cs typeface="+mn-cs"/>
              </a:rPr>
              <a:t>Skyhigh</a:t>
            </a:r>
            <a:r>
              <a:rPr lang="en-IN" sz="1200" kern="1200" dirty="0">
                <a:solidFill>
                  <a:schemeClr val="tx1"/>
                </a:solidFill>
                <a:effectLst/>
                <a:latin typeface="+mn-lt"/>
                <a:ea typeface="+mn-ea"/>
                <a:cs typeface="+mn-cs"/>
              </a:rPr>
              <a:t> found that 21% of files uploaded to cloud-based file sharing services contain sensitive data including intellectual property. When a cloud service is breached, cyber criminals can gain access to this sensitive data. Absent a breach, certain services can even pose a risk if their terms and conditions claim ownership of the data uploaded to them.</a:t>
            </a:r>
          </a:p>
          <a:p>
            <a:pPr rtl="0" fontAlgn="ctr"/>
            <a:r>
              <a:rPr lang="en-IN" sz="1200" b="1" i="0" kern="1200" dirty="0">
                <a:solidFill>
                  <a:schemeClr val="tx1"/>
                </a:solidFill>
                <a:effectLst/>
                <a:latin typeface="+mn-lt"/>
                <a:ea typeface="+mn-ea"/>
                <a:cs typeface="+mn-cs"/>
              </a:rPr>
              <a:t> Compliance violations and regulatory actions</a:t>
            </a:r>
          </a:p>
          <a:p>
            <a:r>
              <a:rPr lang="en-IN" sz="1200" kern="1200" dirty="0">
                <a:solidFill>
                  <a:schemeClr val="tx1"/>
                </a:solidFill>
                <a:effectLst/>
                <a:latin typeface="+mn-lt"/>
                <a:ea typeface="+mn-ea"/>
                <a:cs typeface="+mn-cs"/>
              </a:rPr>
              <a:t>These days, most companies operate under some sort of regulatory control of their information, whether it’s HIPAA for private health information, FERPA for confidential student records, or one of many other </a:t>
            </a:r>
            <a:r>
              <a:rPr lang="en-US" sz="1200" kern="1200" dirty="0">
                <a:solidFill>
                  <a:schemeClr val="tx1"/>
                </a:solidFill>
                <a:effectLst/>
                <a:latin typeface="+mn-lt"/>
                <a:ea typeface="+mn-ea"/>
                <a:cs typeface="+mn-cs"/>
                <a:hlinkClick r:id="rId3"/>
              </a:rPr>
              <a:t>government</a:t>
            </a:r>
            <a:r>
              <a:rPr lang="en-IN" sz="1200" kern="1200" dirty="0">
                <a:solidFill>
                  <a:schemeClr val="tx1"/>
                </a:solidFill>
                <a:effectLst/>
                <a:latin typeface="+mn-lt"/>
                <a:ea typeface="+mn-ea"/>
                <a:cs typeface="+mn-cs"/>
              </a:rPr>
              <a:t> and industry regulations. Under these mandates, companies must know where their data is, who is able to access it, and how it is being protected. BYOC often violates every one of these tenets, putting the organization in a state of non-compliance, which can have serious repercussions.</a:t>
            </a:r>
          </a:p>
          <a:p>
            <a:pPr rtl="0" fontAlgn="ctr"/>
            <a:r>
              <a:rPr lang="en-IN" sz="1200" b="1" i="0" kern="1200" dirty="0">
                <a:solidFill>
                  <a:schemeClr val="tx1"/>
                </a:solidFill>
                <a:effectLst/>
                <a:latin typeface="+mn-lt"/>
                <a:ea typeface="+mn-ea"/>
                <a:cs typeface="+mn-cs"/>
              </a:rPr>
              <a:t> Loss of control over end user actions</a:t>
            </a:r>
          </a:p>
          <a:p>
            <a:r>
              <a:rPr lang="en-IN" sz="1200" kern="1200" dirty="0">
                <a:solidFill>
                  <a:schemeClr val="tx1"/>
                </a:solidFill>
                <a:effectLst/>
                <a:latin typeface="+mn-lt"/>
                <a:ea typeface="+mn-ea"/>
                <a:cs typeface="+mn-cs"/>
              </a:rPr>
              <a:t>When companies are in the dark about workers using cloud services, those employees can be doing just about anything and no one would know—until it’s too late. For instance, a salesperson who is about to resign from the company could download a report of all customer contacts, upload the data to a personal cloud storage service, and then access that information once she is employed by a competitor. The preceding example is actually one of the more </a:t>
            </a:r>
            <a:r>
              <a:rPr lang="en-US" sz="1200" kern="1200" dirty="0">
                <a:solidFill>
                  <a:schemeClr val="tx1"/>
                </a:solidFill>
                <a:effectLst/>
                <a:latin typeface="+mn-lt"/>
                <a:ea typeface="+mn-ea"/>
                <a:cs typeface="+mn-cs"/>
                <a:hlinkClick r:id="rId4"/>
              </a:rPr>
              <a:t>common insider threats</a:t>
            </a:r>
            <a:r>
              <a:rPr lang="en-IN" sz="1200" kern="1200" dirty="0">
                <a:solidFill>
                  <a:schemeClr val="tx1"/>
                </a:solidFill>
                <a:effectLst/>
                <a:latin typeface="+mn-lt"/>
                <a:ea typeface="+mn-ea"/>
                <a:cs typeface="+mn-cs"/>
              </a:rPr>
              <a:t> today.</a:t>
            </a:r>
          </a:p>
          <a:p>
            <a:pPr rtl="0" fontAlgn="ctr"/>
            <a:r>
              <a:rPr lang="en-IN" sz="1200" b="1" i="0" kern="1200" dirty="0">
                <a:solidFill>
                  <a:schemeClr val="tx1"/>
                </a:solidFill>
                <a:effectLst/>
                <a:latin typeface="+mn-lt"/>
                <a:ea typeface="+mn-ea"/>
                <a:cs typeface="+mn-cs"/>
              </a:rPr>
              <a:t>Malware infections that unleash a targeted attack</a:t>
            </a:r>
          </a:p>
          <a:p>
            <a:r>
              <a:rPr lang="en-IN" sz="1200" kern="1200" dirty="0">
                <a:solidFill>
                  <a:schemeClr val="tx1"/>
                </a:solidFill>
                <a:effectLst/>
                <a:latin typeface="+mn-lt"/>
                <a:ea typeface="+mn-ea"/>
                <a:cs typeface="+mn-cs"/>
              </a:rPr>
              <a:t>Cloud services can be used as a vector of data exfiltration. </a:t>
            </a:r>
            <a:r>
              <a:rPr lang="en-IN" sz="1200" kern="1200" dirty="0" err="1">
                <a:solidFill>
                  <a:schemeClr val="tx1"/>
                </a:solidFill>
                <a:effectLst/>
                <a:latin typeface="+mn-lt"/>
                <a:ea typeface="+mn-ea"/>
                <a:cs typeface="+mn-cs"/>
              </a:rPr>
              <a:t>Skyhigh</a:t>
            </a:r>
            <a:r>
              <a:rPr lang="en-IN" sz="1200" kern="1200" dirty="0">
                <a:solidFill>
                  <a:schemeClr val="tx1"/>
                </a:solidFill>
                <a:effectLst/>
                <a:latin typeface="+mn-lt"/>
                <a:ea typeface="+mn-ea"/>
                <a:cs typeface="+mn-cs"/>
              </a:rPr>
              <a:t> uncovered a </a:t>
            </a:r>
            <a:r>
              <a:rPr lang="en-US" sz="1200" kern="1200" dirty="0">
                <a:solidFill>
                  <a:schemeClr val="tx1"/>
                </a:solidFill>
                <a:effectLst/>
                <a:latin typeface="+mn-lt"/>
                <a:ea typeface="+mn-ea"/>
                <a:cs typeface="+mn-cs"/>
                <a:hlinkClick r:id="rId5"/>
              </a:rPr>
              <a:t>novel data exfiltration technique</a:t>
            </a:r>
            <a:r>
              <a:rPr lang="en-IN" sz="1200" kern="1200" dirty="0">
                <a:solidFill>
                  <a:schemeClr val="tx1"/>
                </a:solidFill>
                <a:effectLst/>
                <a:latin typeface="+mn-lt"/>
                <a:ea typeface="+mn-ea"/>
                <a:cs typeface="+mn-cs"/>
              </a:rPr>
              <a:t> whereby attackers encoded sensitive data into video files and uploaded them to YouTube. We’ve also detected malware that exfiltrates sensitive data via a private Twitter account 140 characters at a time. In the case of the </a:t>
            </a:r>
            <a:r>
              <a:rPr lang="en-IN" sz="1200" kern="1200" dirty="0" err="1">
                <a:solidFill>
                  <a:schemeClr val="tx1"/>
                </a:solidFill>
                <a:effectLst/>
                <a:latin typeface="+mn-lt"/>
                <a:ea typeface="+mn-ea"/>
                <a:cs typeface="+mn-cs"/>
              </a:rPr>
              <a:t>Dyre</a:t>
            </a:r>
            <a:r>
              <a:rPr lang="en-IN" sz="1200" kern="1200" dirty="0">
                <a:solidFill>
                  <a:schemeClr val="tx1"/>
                </a:solidFill>
                <a:effectLst/>
                <a:latin typeface="+mn-lt"/>
                <a:ea typeface="+mn-ea"/>
                <a:cs typeface="+mn-cs"/>
              </a:rPr>
              <a:t> malware variant, cyber criminals used file sharing services to deliver the malware to targets using phishing attacks.</a:t>
            </a:r>
          </a:p>
          <a:p>
            <a:pPr rtl="0" fontAlgn="ctr"/>
            <a:r>
              <a:rPr lang="en-IN" sz="1200" b="1" i="0" kern="1200" dirty="0">
                <a:solidFill>
                  <a:schemeClr val="tx1"/>
                </a:solidFill>
                <a:effectLst/>
                <a:latin typeface="+mn-lt"/>
                <a:ea typeface="+mn-ea"/>
                <a:cs typeface="+mn-cs"/>
              </a:rPr>
              <a:t> Contractual breaches with customers or business partners</a:t>
            </a:r>
          </a:p>
          <a:p>
            <a:r>
              <a:rPr lang="en-IN" sz="1200" kern="1200" dirty="0">
                <a:solidFill>
                  <a:schemeClr val="tx1"/>
                </a:solidFill>
                <a:effectLst/>
                <a:latin typeface="+mn-lt"/>
                <a:ea typeface="+mn-ea"/>
                <a:cs typeface="+mn-cs"/>
              </a:rPr>
              <a:t>Contracts among business parties often restrict how data is used and who is authorized to access it. When employees move restricted data into the cloud without authorization, the business contracts may be violated and legal action could ensue. Consider the example of a cloud service that maintains the right to share all data uploaded to the service with third parties in its terms and conditions, thereby breaching a confidentiality agreement the company made with a business partner.</a:t>
            </a:r>
          </a:p>
          <a:p>
            <a:pPr rtl="0" fontAlgn="ctr"/>
            <a:r>
              <a:rPr lang="en-IN" sz="1200" b="1" i="0" kern="1200" dirty="0">
                <a:solidFill>
                  <a:schemeClr val="tx1"/>
                </a:solidFill>
                <a:effectLst/>
                <a:latin typeface="+mn-lt"/>
                <a:ea typeface="+mn-ea"/>
                <a:cs typeface="+mn-cs"/>
              </a:rPr>
              <a:t>Diminished customer trust</a:t>
            </a:r>
          </a:p>
          <a:p>
            <a:r>
              <a:rPr lang="en-IN" sz="1200" kern="1200" dirty="0">
                <a:solidFill>
                  <a:schemeClr val="tx1"/>
                </a:solidFill>
                <a:effectLst/>
                <a:latin typeface="+mn-lt"/>
                <a:ea typeface="+mn-ea"/>
                <a:cs typeface="+mn-cs"/>
              </a:rPr>
              <a:t>Data breaches inevitably result in diminished trust by customers. In one of the larges breaches of payment card data ever, cyber criminals stole over 40 million customer credit and debit card numbers from Target. The breach led customers to stay away from Target stores, and led to a loss of business for the company, which ultimately impacted the company’s revenue. See number 9 below.</a:t>
            </a:r>
          </a:p>
          <a:p>
            <a:pPr rtl="0" fontAlgn="ctr"/>
            <a:r>
              <a:rPr lang="en-IN" sz="1200" b="1" i="0" kern="1200" dirty="0">
                <a:solidFill>
                  <a:schemeClr val="tx1"/>
                </a:solidFill>
                <a:effectLst/>
                <a:latin typeface="+mn-lt"/>
                <a:ea typeface="+mn-ea"/>
                <a:cs typeface="+mn-cs"/>
              </a:rPr>
              <a:t>Data breach requiring disclosure and notification to victims</a:t>
            </a:r>
          </a:p>
          <a:p>
            <a:r>
              <a:rPr lang="en-IN" sz="1200" kern="1200" dirty="0">
                <a:solidFill>
                  <a:schemeClr val="tx1"/>
                </a:solidFill>
                <a:effectLst/>
                <a:latin typeface="+mn-lt"/>
                <a:ea typeface="+mn-ea"/>
                <a:cs typeface="+mn-cs"/>
              </a:rPr>
              <a:t>If sensitive or regulated data is put in the cloud and a breach occurs, the company may be required to disclose the breach and send notifications to potential victims. Certain regulations such as </a:t>
            </a:r>
            <a:r>
              <a:rPr lang="en-US" sz="1200" kern="1200" dirty="0">
                <a:solidFill>
                  <a:schemeClr val="tx1"/>
                </a:solidFill>
                <a:effectLst/>
                <a:latin typeface="+mn-lt"/>
                <a:ea typeface="+mn-ea"/>
                <a:cs typeface="+mn-cs"/>
                <a:hlinkClick r:id="rId6"/>
              </a:rPr>
              <a:t>HIPAA and HITECH</a:t>
            </a:r>
            <a:r>
              <a:rPr lang="en-IN" sz="1200" kern="1200" dirty="0">
                <a:solidFill>
                  <a:schemeClr val="tx1"/>
                </a:solidFill>
                <a:effectLst/>
                <a:latin typeface="+mn-lt"/>
                <a:ea typeface="+mn-ea"/>
                <a:cs typeface="+mn-cs"/>
              </a:rPr>
              <a:t> in the healthcare industry and the </a:t>
            </a:r>
            <a:r>
              <a:rPr lang="en-US" sz="1200" kern="1200" dirty="0">
                <a:solidFill>
                  <a:schemeClr val="tx1"/>
                </a:solidFill>
                <a:effectLst/>
                <a:latin typeface="+mn-lt"/>
                <a:ea typeface="+mn-ea"/>
                <a:cs typeface="+mn-cs"/>
                <a:hlinkClick r:id="rId7"/>
              </a:rPr>
              <a:t>EU Data Protection</a:t>
            </a:r>
            <a:r>
              <a:rPr lang="en-IN" sz="1200" kern="1200" dirty="0">
                <a:solidFill>
                  <a:schemeClr val="tx1"/>
                </a:solidFill>
                <a:effectLst/>
                <a:latin typeface="+mn-lt"/>
                <a:ea typeface="+mn-ea"/>
                <a:cs typeface="+mn-cs"/>
              </a:rPr>
              <a:t> Directive require these disclosures. Following legally-mandated breach disclosures, regulators can levy fines against a company and it’s not uncommon for consumers whose data was compromised to file lawsuits.</a:t>
            </a:r>
          </a:p>
          <a:p>
            <a:pPr rtl="0" fontAlgn="ctr"/>
            <a:r>
              <a:rPr lang="en-IN" sz="1200" b="1" i="0" kern="1200" dirty="0">
                <a:solidFill>
                  <a:schemeClr val="tx1"/>
                </a:solidFill>
                <a:effectLst/>
                <a:latin typeface="+mn-lt"/>
                <a:ea typeface="+mn-ea"/>
                <a:cs typeface="+mn-cs"/>
              </a:rPr>
              <a:t> Increased customer churn</a:t>
            </a:r>
          </a:p>
          <a:p>
            <a:r>
              <a:rPr lang="en-IN" sz="1200" kern="1200" dirty="0">
                <a:solidFill>
                  <a:schemeClr val="tx1"/>
                </a:solidFill>
                <a:effectLst/>
                <a:latin typeface="+mn-lt"/>
                <a:ea typeface="+mn-ea"/>
                <a:cs typeface="+mn-cs"/>
              </a:rPr>
              <a:t>If customers even suspect that their data is not fully protected by enterprise-grade security controls, they may take their business elsewhere to a company they can trust. A growing chorus of critics are instructing consumers to avoid cloud companies who do not protect customer privacy.</a:t>
            </a:r>
          </a:p>
          <a:p>
            <a:pPr rtl="0" fontAlgn="ctr"/>
            <a:r>
              <a:rPr lang="en-IN" sz="1200" b="1" i="0" kern="1200" dirty="0">
                <a:solidFill>
                  <a:schemeClr val="tx1"/>
                </a:solidFill>
                <a:effectLst/>
                <a:latin typeface="+mn-lt"/>
                <a:ea typeface="+mn-ea"/>
                <a:cs typeface="+mn-cs"/>
              </a:rPr>
              <a:t>Revenue losses</a:t>
            </a:r>
          </a:p>
          <a:p>
            <a:r>
              <a:rPr lang="en-IN" sz="1200" kern="1200" dirty="0">
                <a:solidFill>
                  <a:schemeClr val="tx1"/>
                </a:solidFill>
                <a:effectLst/>
                <a:latin typeface="+mn-lt"/>
                <a:ea typeface="+mn-ea"/>
                <a:cs typeface="+mn-cs"/>
              </a:rPr>
              <a:t>News of the Target data breach made headlines and many consumers stayed away from Target stores over the busy holiday season, leading to a 46% drop in the company’s quarterly profit. The company estimated the breach ultimate cost $148 million. As a result, the CIO and CEO resigned and many are now calling for increased oversight by the board of directors over cyber security programs.</a:t>
            </a:r>
          </a:p>
          <a:p>
            <a:r>
              <a:rPr lang="en-IN" sz="1200" kern="1200" dirty="0">
                <a:solidFill>
                  <a:schemeClr val="tx1"/>
                </a:solidFill>
                <a:effectLst/>
                <a:latin typeface="+mn-lt"/>
                <a:ea typeface="+mn-ea"/>
                <a:cs typeface="+mn-cs"/>
              </a:rPr>
              <a:t>According to the </a:t>
            </a:r>
            <a:r>
              <a:rPr lang="en-IN" sz="1200" kern="1200" dirty="0" err="1">
                <a:solidFill>
                  <a:schemeClr val="tx1"/>
                </a:solidFill>
                <a:effectLst/>
                <a:latin typeface="+mn-lt"/>
                <a:ea typeface="+mn-ea"/>
                <a:cs typeface="+mn-cs"/>
              </a:rPr>
              <a:t>Ponemon</a:t>
            </a:r>
            <a:r>
              <a:rPr lang="en-IN" sz="1200" kern="1200" dirty="0">
                <a:solidFill>
                  <a:schemeClr val="tx1"/>
                </a:solidFill>
                <a:effectLst/>
                <a:latin typeface="+mn-lt"/>
                <a:ea typeface="+mn-ea"/>
                <a:cs typeface="+mn-cs"/>
              </a:rPr>
              <a:t> BYOC study, a majority (64 percent) of respondents say their companies can’t confirm if their employees are using their own cloud in the workplace. Trust us—they are. In order to reduce the risks of unmanaged cloud usage, companies first need visibility into the cloud services in use by their employees. They need to understand what data is being uploaded to which cloud services and by whom. With this information, IT teams can begin to enforce corporate </a:t>
            </a:r>
            <a:r>
              <a:rPr lang="en-US" sz="1200" kern="1200" dirty="0">
                <a:solidFill>
                  <a:schemeClr val="tx1"/>
                </a:solidFill>
                <a:effectLst/>
                <a:latin typeface="+mn-lt"/>
                <a:ea typeface="+mn-ea"/>
                <a:cs typeface="+mn-cs"/>
                <a:hlinkClick r:id="rId8"/>
              </a:rPr>
              <a:t>data security</a:t>
            </a:r>
            <a:r>
              <a:rPr lang="en-IN" sz="1200" kern="1200" dirty="0">
                <a:solidFill>
                  <a:schemeClr val="tx1"/>
                </a:solidFill>
                <a:effectLst/>
                <a:latin typeface="+mn-lt"/>
                <a:ea typeface="+mn-ea"/>
                <a:cs typeface="+mn-cs"/>
              </a:rPr>
              <a:t>, compliance, and governance policies to protect corporate data in the cloud. The cloud is here to stay, and companies must balance the risks of cloud services with the clear benefits they bring.</a:t>
            </a:r>
          </a:p>
          <a:p>
            <a:endParaRPr lang="en-IN" dirty="0"/>
          </a:p>
          <a:p>
            <a:endParaRPr lang="en-IN" dirty="0"/>
          </a:p>
          <a:p>
            <a:endParaRPr lang="en-IN" dirty="0"/>
          </a:p>
        </p:txBody>
      </p:sp>
      <p:sp>
        <p:nvSpPr>
          <p:cNvPr id="4" name="Slide Number Placeholder 3"/>
          <p:cNvSpPr>
            <a:spLocks noGrp="1"/>
          </p:cNvSpPr>
          <p:nvPr>
            <p:ph type="sldNum" sz="quarter" idx="5"/>
          </p:nvPr>
        </p:nvSpPr>
        <p:spPr/>
        <p:txBody>
          <a:bodyPr/>
          <a:lstStyle/>
          <a:p>
            <a:fld id="{5FBF810E-5C06-4C8B-9E8F-D60C9A09AE8A}" type="slidenum">
              <a:rPr lang="en-US" smtClean="0"/>
              <a:t>5</a:t>
            </a:fld>
            <a:endParaRPr lang="en-US"/>
          </a:p>
        </p:txBody>
      </p:sp>
    </p:spTree>
    <p:extLst>
      <p:ext uri="{BB962C8B-B14F-4D97-AF65-F5344CB8AC3E}">
        <p14:creationId xmlns:p14="http://schemas.microsoft.com/office/powerpoint/2010/main" val="2280774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FBF810E-5C06-4C8B-9E8F-D60C9A09AE8A}" type="slidenum">
              <a:rPr lang="en-US" smtClean="0"/>
              <a:t>7</a:t>
            </a:fld>
            <a:endParaRPr lang="en-US"/>
          </a:p>
        </p:txBody>
      </p:sp>
    </p:spTree>
    <p:extLst>
      <p:ext uri="{BB962C8B-B14F-4D97-AF65-F5344CB8AC3E}">
        <p14:creationId xmlns:p14="http://schemas.microsoft.com/office/powerpoint/2010/main" val="14604933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5194323-46EB-47FD-802B-1151F9FD2B5B}" type="slidenum">
              <a:rPr lang="en-US" smtClean="0"/>
              <a:t>10</a:t>
            </a:fld>
            <a:endParaRPr lang="en-US"/>
          </a:p>
        </p:txBody>
      </p:sp>
    </p:spTree>
    <p:extLst>
      <p:ext uri="{BB962C8B-B14F-4D97-AF65-F5344CB8AC3E}">
        <p14:creationId xmlns:p14="http://schemas.microsoft.com/office/powerpoint/2010/main" val="214812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FBF810E-5C06-4C8B-9E8F-D60C9A09AE8A}" type="slidenum">
              <a:rPr lang="en-US" smtClean="0"/>
              <a:t>12</a:t>
            </a:fld>
            <a:endParaRPr lang="en-US"/>
          </a:p>
        </p:txBody>
      </p:sp>
    </p:spTree>
    <p:extLst>
      <p:ext uri="{BB962C8B-B14F-4D97-AF65-F5344CB8AC3E}">
        <p14:creationId xmlns:p14="http://schemas.microsoft.com/office/powerpoint/2010/main" val="3345465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3/31/2021 4:08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38514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jpg"/><Relationship Id="rId1" Type="http://schemas.openxmlformats.org/officeDocument/2006/relationships/slideMaster" Target="../slideMasters/slideMaster6.xml"/><Relationship Id="rId4"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jpg"/><Relationship Id="rId1" Type="http://schemas.openxmlformats.org/officeDocument/2006/relationships/slideMaster" Target="../slideMasters/slideMaster6.xml"/><Relationship Id="rId4" Type="http://schemas.microsoft.com/office/2007/relationships/hdphoto" Target="../media/hdphoto1.wdp"/></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jpg"/><Relationship Id="rId1" Type="http://schemas.openxmlformats.org/officeDocument/2006/relationships/slideMaster" Target="../slideMasters/slideMaster6.xml"/><Relationship Id="rId4" Type="http://schemas.microsoft.com/office/2007/relationships/hdphoto" Target="../media/hdphoto1.wdp"/></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3" Type="http://schemas.openxmlformats.org/officeDocument/2006/relationships/slideMaster" Target="../slideMasters/slideMaster6.xml"/><Relationship Id="rId2" Type="http://schemas.openxmlformats.org/officeDocument/2006/relationships/tags" Target="../tags/tag2.xml"/><Relationship Id="rId1" Type="http://schemas.openxmlformats.org/officeDocument/2006/relationships/vmlDrawing" Target="../drawings/vmlDrawing2.vml"/><Relationship Id="rId5" Type="http://schemas.openxmlformats.org/officeDocument/2006/relationships/image" Target="../media/image26.emf"/><Relationship Id="rId4" Type="http://schemas.openxmlformats.org/officeDocument/2006/relationships/oleObject" Target="../embeddings/oleObject2.bin"/></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emf"/><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11.emf"/><Relationship Id="rId4" Type="http://schemas.openxmlformats.org/officeDocument/2006/relationships/oleObject" Target="../embeddings/oleObject1.bin"/></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emf"/><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22236439"/>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805012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7"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358713435"/>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8396418"/>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73813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05115591"/>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3585233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317526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4" y="1187644"/>
            <a:ext cx="11655078" cy="22632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9408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9_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6387" y="0"/>
            <a:ext cx="12208388" cy="6858000"/>
          </a:xfrm>
          <a:prstGeom prst="rect">
            <a:avLst/>
          </a:prstGeom>
        </p:spPr>
      </p:pic>
      <p:sp>
        <p:nvSpPr>
          <p:cNvPr id="2" name="Rectangle 1">
            <a:extLst>
              <a:ext uri="{FF2B5EF4-FFF2-40B4-BE49-F238E27FC236}">
                <a16:creationId xmlns:a16="http://schemas.microsoft.com/office/drawing/2014/main" id="{BC28AAEF-CE36-4DCE-AEF9-0CA2B12A27F6}"/>
              </a:ext>
            </a:extLst>
          </p:cNvPr>
          <p:cNvSpPr/>
          <p:nvPr userDrawn="1"/>
        </p:nvSpPr>
        <p:spPr bwMode="auto">
          <a:xfrm>
            <a:off x="0" y="0"/>
            <a:ext cx="12191135" cy="6858000"/>
          </a:xfrm>
          <a:prstGeom prst="rect">
            <a:avLst/>
          </a:prstGeom>
          <a:gradFill flip="none" rotWithShape="1">
            <a:gsLst>
              <a:gs pos="49000">
                <a:schemeClr val="bg2">
                  <a:alpha val="40000"/>
                </a:schemeClr>
              </a:gs>
              <a:gs pos="85000">
                <a:schemeClr val="bg2">
                  <a:alpha val="0"/>
                </a:schemeClr>
              </a:gs>
              <a:gs pos="0">
                <a:schemeClr val="bg2">
                  <a:alpha val="70000"/>
                </a:scheme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302" y="2084187"/>
            <a:ext cx="6274911" cy="1793090"/>
          </a:xfrm>
          <a:noFill/>
        </p:spPr>
        <p:txBody>
          <a:bodyPr lIns="146304" tIns="91440" rIns="146304" bIns="91440" anchor="t" anchorCtr="0"/>
          <a:lstStyle>
            <a:lvl1pPr>
              <a:defRPr sz="5294" spc="-98" baseline="0">
                <a:gradFill>
                  <a:gsLst>
                    <a:gs pos="89381">
                      <a:schemeClr val="tx1"/>
                    </a:gs>
                    <a:gs pos="64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69301" y="3878574"/>
            <a:ext cx="6274912" cy="1792326"/>
          </a:xfrm>
          <a:noFill/>
        </p:spPr>
        <p:txBody>
          <a:bodyPr lIns="164592" tIns="109728" rIns="164592" bIns="109728">
            <a:noAutofit/>
          </a:bodyPr>
          <a:lstStyle>
            <a:lvl1pPr marL="0" indent="0">
              <a:spcBef>
                <a:spcPts val="0"/>
              </a:spcBef>
              <a:buNone/>
              <a:defRPr sz="3137" spc="0" baseline="0">
                <a:gradFill>
                  <a:gsLst>
                    <a:gs pos="89381">
                      <a:schemeClr val="tx1"/>
                    </a:gs>
                    <a:gs pos="64000">
                      <a:schemeClr val="tx1"/>
                    </a:gs>
                  </a:gsLst>
                  <a:lin ang="5400000" scaled="0"/>
                </a:gradFill>
                <a:latin typeface="+mj-lt"/>
              </a:defRPr>
            </a:lvl1pPr>
          </a:lstStyle>
          <a:p>
            <a:pPr lvl="0"/>
            <a:r>
              <a:rPr lang="en-US"/>
              <a:t>for your hybrid environment</a:t>
            </a:r>
          </a:p>
        </p:txBody>
      </p:sp>
      <p:grpSp>
        <p:nvGrpSpPr>
          <p:cNvPr id="25" name="Group 24">
            <a:extLst>
              <a:ext uri="{FF2B5EF4-FFF2-40B4-BE49-F238E27FC236}">
                <a16:creationId xmlns:a16="http://schemas.microsoft.com/office/drawing/2014/main" id="{BA7CAD2D-A523-49D0-BFE5-36D87090CC80}"/>
              </a:ext>
            </a:extLst>
          </p:cNvPr>
          <p:cNvGrpSpPr>
            <a:grpSpLocks noChangeAspect="1"/>
          </p:cNvGrpSpPr>
          <p:nvPr userDrawn="1"/>
        </p:nvGrpSpPr>
        <p:grpSpPr bwMode="black">
          <a:xfrm>
            <a:off x="459102" y="470067"/>
            <a:ext cx="1419662" cy="304828"/>
            <a:chOff x="457200" y="1643393"/>
            <a:chExt cx="4492753" cy="964540"/>
          </a:xfrm>
        </p:grpSpPr>
        <p:pic>
          <p:nvPicPr>
            <p:cNvPr id="26" name="Picture 25">
              <a:extLst>
                <a:ext uri="{FF2B5EF4-FFF2-40B4-BE49-F238E27FC236}">
                  <a16:creationId xmlns:a16="http://schemas.microsoft.com/office/drawing/2014/main" id="{A9056999-B9F1-4B54-AC0B-2E30B71879D6}"/>
                </a:ext>
              </a:extLst>
            </p:cNvPr>
            <p:cNvPicPr>
              <a:picLocks noChangeAspect="1"/>
            </p:cNvPicPr>
            <p:nvPr/>
          </p:nvPicPr>
          <p:blipFill>
            <a:blip r:embed="rId3"/>
            <a:stretch>
              <a:fillRect/>
            </a:stretch>
          </p:blipFill>
          <p:spPr bwMode="black">
            <a:xfrm>
              <a:off x="457200" y="1643393"/>
              <a:ext cx="964540" cy="964540"/>
            </a:xfrm>
            <a:prstGeom prst="rect">
              <a:avLst/>
            </a:prstGeom>
          </p:spPr>
        </p:pic>
        <p:sp>
          <p:nvSpPr>
            <p:cNvPr id="27" name="Freeform 12">
              <a:extLst>
                <a:ext uri="{FF2B5EF4-FFF2-40B4-BE49-F238E27FC236}">
                  <a16:creationId xmlns:a16="http://schemas.microsoft.com/office/drawing/2014/main" id="{0D968956-170E-40B1-9729-5DF0A40E647E}"/>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6998975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744649070"/>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902"/>
            </a:lvl1pPr>
          </a:lstStyle>
          <a:p>
            <a:r>
              <a:rPr lang="en-US"/>
              <a:t>Click to edit Master title style</a:t>
            </a:r>
          </a:p>
        </p:txBody>
      </p:sp>
      <p:sp>
        <p:nvSpPr>
          <p:cNvPr id="3" name="Rectangle 2"/>
          <p:cNvSpPr/>
          <p:nvPr userDrawn="1"/>
        </p:nvSpPr>
        <p:spPr bwMode="auto">
          <a:xfrm rot="10800000">
            <a:off x="0" y="2308748"/>
            <a:ext cx="12190695" cy="45492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p:cNvGrpSpPr/>
          <p:nvPr userDrawn="1"/>
        </p:nvGrpSpPr>
        <p:grpSpPr>
          <a:xfrm>
            <a:off x="4315100" y="1833392"/>
            <a:ext cx="7585232" cy="5024608"/>
            <a:chOff x="4569387" y="1859015"/>
            <a:chExt cx="7737332" cy="5124635"/>
          </a:xfrm>
        </p:grpSpPr>
        <p:sp>
          <p:nvSpPr>
            <p:cNvPr id="5" name="Rectangle 4"/>
            <p:cNvSpPr/>
            <p:nvPr userDrawn="1"/>
          </p:nvSpPr>
          <p:spPr bwMode="auto">
            <a:xfrm>
              <a:off x="4762500" y="2109518"/>
              <a:ext cx="7351107" cy="4372353"/>
            </a:xfrm>
            <a:prstGeom prst="rect">
              <a:avLst/>
            </a:prstGeom>
            <a:gradFill>
              <a:gsLst>
                <a:gs pos="1000">
                  <a:schemeClr val="tx2">
                    <a:lumMod val="90000"/>
                    <a:lumOff val="10000"/>
                  </a:schemeClr>
                </a:gs>
                <a:gs pos="85000">
                  <a:schemeClr val="accent1"/>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p:nvPicPr>
          <p:blipFill rotWithShape="1">
            <a:blip r:embed="rId2"/>
            <a:srcRect l="2899" t="8774" r="2880" b="28821"/>
            <a:stretch/>
          </p:blipFill>
          <p:spPr>
            <a:xfrm>
              <a:off x="4569387" y="1859015"/>
              <a:ext cx="7737332" cy="5124635"/>
            </a:xfrm>
            <a:prstGeom prst="rect">
              <a:avLst/>
            </a:prstGeom>
          </p:spPr>
        </p:pic>
      </p:grpSp>
    </p:spTree>
    <p:extLst>
      <p:ext uri="{BB962C8B-B14F-4D97-AF65-F5344CB8AC3E}">
        <p14:creationId xmlns:p14="http://schemas.microsoft.com/office/powerpoint/2010/main" val="643373004"/>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902"/>
            </a:lvl1pPr>
          </a:lstStyle>
          <a:p>
            <a:r>
              <a:rPr lang="en-US"/>
              <a:t>Click to edit Master title style</a:t>
            </a:r>
          </a:p>
        </p:txBody>
      </p:sp>
      <p:sp>
        <p:nvSpPr>
          <p:cNvPr id="3" name="Rectangle 2"/>
          <p:cNvSpPr/>
          <p:nvPr userDrawn="1"/>
        </p:nvSpPr>
        <p:spPr bwMode="auto">
          <a:xfrm rot="10800000">
            <a:off x="0" y="2308748"/>
            <a:ext cx="12190695" cy="454925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44195747"/>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902"/>
            </a:lvl1pPr>
          </a:lstStyle>
          <a:p>
            <a:r>
              <a:rPr lang="en-US"/>
              <a:t>Click to edit Master title style</a:t>
            </a:r>
          </a:p>
        </p:txBody>
      </p:sp>
      <p:sp>
        <p:nvSpPr>
          <p:cNvPr id="3" name="Rectangle 2"/>
          <p:cNvSpPr/>
          <p:nvPr userDrawn="1"/>
        </p:nvSpPr>
        <p:spPr bwMode="auto">
          <a:xfrm rot="10800000">
            <a:off x="0" y="2308748"/>
            <a:ext cx="12190695" cy="4549251"/>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p:cNvGrpSpPr/>
          <p:nvPr userDrawn="1"/>
        </p:nvGrpSpPr>
        <p:grpSpPr>
          <a:xfrm>
            <a:off x="4315100" y="1833392"/>
            <a:ext cx="7585232" cy="5024608"/>
            <a:chOff x="4569387" y="1859015"/>
            <a:chExt cx="7737332" cy="5124635"/>
          </a:xfrm>
        </p:grpSpPr>
        <p:sp>
          <p:nvSpPr>
            <p:cNvPr id="5" name="Rectangle 4"/>
            <p:cNvSpPr/>
            <p:nvPr/>
          </p:nvSpPr>
          <p:spPr bwMode="auto">
            <a:xfrm>
              <a:off x="4762500" y="2109518"/>
              <a:ext cx="7351107" cy="4372353"/>
            </a:xfrm>
            <a:prstGeom prst="rect">
              <a:avLst/>
            </a:prstGeom>
            <a:gradFill>
              <a:gsLst>
                <a:gs pos="1000">
                  <a:schemeClr val="tx2">
                    <a:lumMod val="90000"/>
                    <a:lumOff val="10000"/>
                  </a:schemeClr>
                </a:gs>
                <a:gs pos="85000">
                  <a:schemeClr val="accent1"/>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p:nvPicPr>
          <p:blipFill rotWithShape="1">
            <a:blip r:embed="rId2"/>
            <a:srcRect l="2899" t="8774" r="2880" b="28821"/>
            <a:stretch/>
          </p:blipFill>
          <p:spPr>
            <a:xfrm>
              <a:off x="4569387" y="1859015"/>
              <a:ext cx="7737332" cy="5124635"/>
            </a:xfrm>
            <a:prstGeom prst="rect">
              <a:avLst/>
            </a:prstGeom>
          </p:spPr>
        </p:pic>
      </p:grpSp>
    </p:spTree>
    <p:extLst>
      <p:ext uri="{BB962C8B-B14F-4D97-AF65-F5344CB8AC3E}">
        <p14:creationId xmlns:p14="http://schemas.microsoft.com/office/powerpoint/2010/main" val="2303954082"/>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902"/>
            </a:lvl1pPr>
          </a:lstStyle>
          <a:p>
            <a:r>
              <a:rPr lang="en-US"/>
              <a:t>Click to edit Master title style</a:t>
            </a:r>
          </a:p>
        </p:txBody>
      </p:sp>
      <p:sp>
        <p:nvSpPr>
          <p:cNvPr id="3" name="Rectangle 2"/>
          <p:cNvSpPr/>
          <p:nvPr userDrawn="1"/>
        </p:nvSpPr>
        <p:spPr bwMode="auto">
          <a:xfrm rot="10800000">
            <a:off x="0" y="2308748"/>
            <a:ext cx="12190695" cy="4549251"/>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nvGrpSpPr>
          <p:cNvPr id="4" name="Group 3"/>
          <p:cNvGrpSpPr/>
          <p:nvPr userDrawn="1"/>
        </p:nvGrpSpPr>
        <p:grpSpPr>
          <a:xfrm>
            <a:off x="4315100" y="1833392"/>
            <a:ext cx="7585232" cy="5024608"/>
            <a:chOff x="4569387" y="1859015"/>
            <a:chExt cx="7737332" cy="5124635"/>
          </a:xfrm>
        </p:grpSpPr>
        <p:sp>
          <p:nvSpPr>
            <p:cNvPr id="5" name="Rectangle 4"/>
            <p:cNvSpPr/>
            <p:nvPr/>
          </p:nvSpPr>
          <p:spPr bwMode="auto">
            <a:xfrm>
              <a:off x="4762500" y="2109518"/>
              <a:ext cx="7351107" cy="4372353"/>
            </a:xfrm>
            <a:prstGeom prst="rect">
              <a:avLst/>
            </a:prstGeom>
            <a:gradFill>
              <a:gsLst>
                <a:gs pos="1000">
                  <a:schemeClr val="tx2">
                    <a:lumMod val="90000"/>
                    <a:lumOff val="10000"/>
                  </a:schemeClr>
                </a:gs>
                <a:gs pos="85000">
                  <a:schemeClr val="accent1"/>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p:nvPicPr>
          <p:blipFill rotWithShape="1">
            <a:blip r:embed="rId2"/>
            <a:srcRect l="2899" t="8774" r="2880" b="28821"/>
            <a:stretch/>
          </p:blipFill>
          <p:spPr>
            <a:xfrm>
              <a:off x="4569387" y="1859015"/>
              <a:ext cx="7737332" cy="5124635"/>
            </a:xfrm>
            <a:prstGeom prst="rect">
              <a:avLst/>
            </a:prstGeom>
          </p:spPr>
        </p:pic>
      </p:grpSp>
    </p:spTree>
    <p:extLst>
      <p:ext uri="{BB962C8B-B14F-4D97-AF65-F5344CB8AC3E}">
        <p14:creationId xmlns:p14="http://schemas.microsoft.com/office/powerpoint/2010/main" val="1784635733"/>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902"/>
            </a:lvl1pPr>
          </a:lstStyle>
          <a:p>
            <a:r>
              <a:rPr lang="en-US"/>
              <a:t>Click to edit Master title style</a:t>
            </a:r>
          </a:p>
        </p:txBody>
      </p:sp>
      <p:sp>
        <p:nvSpPr>
          <p:cNvPr id="3" name="Rectangle 2"/>
          <p:cNvSpPr/>
          <p:nvPr userDrawn="1"/>
        </p:nvSpPr>
        <p:spPr bwMode="auto">
          <a:xfrm rot="10800000">
            <a:off x="0" y="2308748"/>
            <a:ext cx="12190695" cy="4549251"/>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9203988"/>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2_Interior4">
    <p:bg>
      <p:bgPr>
        <a:solidFill>
          <a:schemeClr val="bg1"/>
        </a:solidFill>
        <a:effectLst/>
      </p:bgPr>
    </p:bg>
    <p:spTree>
      <p:nvGrpSpPr>
        <p:cNvPr id="1" name=""/>
        <p:cNvGrpSpPr/>
        <p:nvPr/>
      </p:nvGrpSpPr>
      <p:grpSpPr>
        <a:xfrm>
          <a:off x="0" y="0"/>
          <a:ext cx="0" cy="0"/>
          <a:chOff x="0" y="0"/>
          <a:chExt cx="0" cy="0"/>
        </a:xfrm>
      </p:grpSpPr>
      <p:sp>
        <p:nvSpPr>
          <p:cNvPr id="12" name="Rectangle 11"/>
          <p:cNvSpPr>
            <a:spLocks/>
          </p:cNvSpPr>
          <p:nvPr userDrawn="1"/>
        </p:nvSpPr>
        <p:spPr>
          <a:xfrm>
            <a:off x="1" y="0"/>
            <a:ext cx="4676660" cy="6858000"/>
          </a:xfrm>
          <a:prstGeom prst="rect">
            <a:avLst/>
          </a:prstGeom>
          <a:solidFill>
            <a:srgbClr val="0072C6"/>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5"/>
            <a:endParaRPr lang="en-US" sz="2400" dirty="0">
              <a:solidFill>
                <a:prstClr val="white"/>
              </a:solidFill>
            </a:endParaRPr>
          </a:p>
        </p:txBody>
      </p:sp>
      <p:sp>
        <p:nvSpPr>
          <p:cNvPr id="9" name="Title 1"/>
          <p:cNvSpPr>
            <a:spLocks noGrp="1" noChangeAspect="1"/>
          </p:cNvSpPr>
          <p:nvPr>
            <p:ph type="title"/>
          </p:nvPr>
        </p:nvSpPr>
        <p:spPr>
          <a:xfrm>
            <a:off x="269239" y="560344"/>
            <a:ext cx="3660400" cy="5670382"/>
          </a:xfrm>
          <a:prstGeom prst="rect">
            <a:avLst/>
          </a:prstGeom>
        </p:spPr>
        <p:txBody>
          <a:bodyPr lIns="91440" tIns="91440" bIns="91440" anchor="ctr"/>
          <a:lstStyle>
            <a:lvl1pPr algn="l">
              <a:defRPr sz="4000">
                <a:solidFill>
                  <a:srgbClr val="FFFFFF"/>
                </a:solidFill>
                <a:latin typeface="Segoe UI Light"/>
                <a:cs typeface="Segoe UI Light"/>
              </a:defRPr>
            </a:lvl1pPr>
          </a:lstStyle>
          <a:p>
            <a:r>
              <a:rPr lang="en-US" dirty="0"/>
              <a:t>Click to edit Master title style</a:t>
            </a:r>
          </a:p>
        </p:txBody>
      </p:sp>
    </p:spTree>
    <p:extLst>
      <p:ext uri="{BB962C8B-B14F-4D97-AF65-F5344CB8AC3E}">
        <p14:creationId xmlns:p14="http://schemas.microsoft.com/office/powerpoint/2010/main" val="4186048607"/>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Title only no breadcrumb">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lvl1pPr>
              <a:defRPr sz="4400"/>
            </a:lvl1pPr>
          </a:lstStyle>
          <a:p>
            <a:r>
              <a:rPr lang="en-US"/>
              <a:t>Click to edit Master title style</a:t>
            </a:r>
          </a:p>
        </p:txBody>
      </p:sp>
    </p:spTree>
    <p:extLst>
      <p:ext uri="{BB962C8B-B14F-4D97-AF65-F5344CB8AC3E}">
        <p14:creationId xmlns:p14="http://schemas.microsoft.com/office/powerpoint/2010/main" val="495932532"/>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398292" y="3812779"/>
            <a:ext cx="8311487" cy="1019174"/>
          </a:xfrm>
        </p:spPr>
        <p:txBody>
          <a:bodyPr anchor="b">
            <a:normAutofit/>
          </a:bodyPr>
          <a:lstStyle>
            <a:lvl1pPr algn="ctr">
              <a:defRPr sz="4800">
                <a:solidFill>
                  <a:schemeClr val="tx1">
                    <a:lumMod val="50000"/>
                    <a:lumOff val="50000"/>
                  </a:schemeClr>
                </a:solidFill>
                <a:latin typeface="Segoe UI Light" panose="020B0502040204020203" pitchFamily="34" charset="0"/>
              </a:defRPr>
            </a:lvl1pPr>
          </a:lstStyle>
          <a:p>
            <a:r>
              <a:rPr lang="en-US"/>
              <a:t>Click to edit Master title style</a:t>
            </a:r>
          </a:p>
        </p:txBody>
      </p:sp>
      <p:sp>
        <p:nvSpPr>
          <p:cNvPr id="3" name="Subtitle 2"/>
          <p:cNvSpPr>
            <a:spLocks noGrp="1"/>
          </p:cNvSpPr>
          <p:nvPr>
            <p:ph type="subTitle" idx="1"/>
          </p:nvPr>
        </p:nvSpPr>
        <p:spPr>
          <a:xfrm>
            <a:off x="3398292" y="5151110"/>
            <a:ext cx="8311486" cy="969005"/>
          </a:xfrm>
        </p:spPr>
        <p:txBody>
          <a:bodyPr anchor="ctr"/>
          <a:lstStyle>
            <a:lvl1pPr marL="0" indent="0" algn="ctr">
              <a:buNone/>
              <a:defRPr sz="2400">
                <a:solidFill>
                  <a:srgbClr val="0070C0"/>
                </a:solidFill>
                <a:latin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09C4FE2-AE5C-415E-B144-E5678787832C}"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39534" y="6341473"/>
            <a:ext cx="2743200" cy="365125"/>
          </a:xfrm>
        </p:spPr>
        <p:txBody>
          <a:bodyPr/>
          <a:lstStyle/>
          <a:p>
            <a:fld id="{D8AD1322-8C57-468B-83EA-78284625AF84}" type="slidenum">
              <a:rPr lang="en-US" smtClean="0"/>
              <a:t>‹#›</a:t>
            </a:fld>
            <a:endParaRPr lang="en-US"/>
          </a:p>
        </p:txBody>
      </p:sp>
      <p:sp>
        <p:nvSpPr>
          <p:cNvPr id="7" name="Rectangle 6"/>
          <p:cNvSpPr/>
          <p:nvPr/>
        </p:nvSpPr>
        <p:spPr>
          <a:xfrm>
            <a:off x="245660" y="218364"/>
            <a:ext cx="11737074" cy="641444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256725" y="218364"/>
            <a:ext cx="3030816" cy="6414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p:cNvCxnSpPr/>
          <p:nvPr/>
        </p:nvCxnSpPr>
        <p:spPr>
          <a:xfrm>
            <a:off x="3398292" y="4995081"/>
            <a:ext cx="840804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26610" y="1366347"/>
            <a:ext cx="5767316" cy="646331"/>
          </a:xfrm>
          <a:prstGeom prst="rect">
            <a:avLst/>
          </a:prstGeom>
        </p:spPr>
        <p:txBody>
          <a:bodyPr wrap="square">
            <a:spAutoFit/>
          </a:bodyPr>
          <a:lstStyle/>
          <a:p>
            <a:pPr algn="ctr"/>
            <a:r>
              <a:rPr lang="en-US" sz="3600" dirty="0">
                <a:solidFill>
                  <a:schemeClr val="tx1">
                    <a:lumMod val="50000"/>
                    <a:lumOff val="50000"/>
                  </a:schemeClr>
                </a:solidFill>
                <a:latin typeface="Segoe UI Light" panose="020B0502040204020203" pitchFamily="34" charset="0"/>
              </a:rPr>
              <a:t>Accelerate Modernization</a:t>
            </a:r>
          </a:p>
        </p:txBody>
      </p:sp>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704" y="2958487"/>
            <a:ext cx="4693266" cy="632934"/>
          </a:xfrm>
          <a:prstGeom prst="rect">
            <a:avLst/>
          </a:prstGeom>
        </p:spPr>
      </p:pic>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21424" y="424483"/>
            <a:ext cx="3184909" cy="2855436"/>
          </a:xfrm>
          <a:prstGeom prst="rect">
            <a:avLst/>
          </a:prstGeom>
        </p:spPr>
      </p:pic>
      <p:sp>
        <p:nvSpPr>
          <p:cNvPr id="8" name="Rectangle 7"/>
          <p:cNvSpPr/>
          <p:nvPr/>
        </p:nvSpPr>
        <p:spPr>
          <a:xfrm>
            <a:off x="5663661" y="1925748"/>
            <a:ext cx="3070649" cy="323165"/>
          </a:xfrm>
          <a:prstGeom prst="rect">
            <a:avLst/>
          </a:prstGeom>
        </p:spPr>
        <p:txBody>
          <a:bodyPr wrap="none">
            <a:spAutoFit/>
          </a:bodyPr>
          <a:lstStyle/>
          <a:p>
            <a:pPr algn="ctr"/>
            <a:r>
              <a:rPr lang="en-US" sz="1500" b="0" dirty="0">
                <a:solidFill>
                  <a:srgbClr val="0070C0"/>
                </a:solidFill>
                <a:latin typeface="Segoe UI" panose="020B0502040204020203" pitchFamily="34" charset="0"/>
                <a:ea typeface="Segoe UI" panose="020B0502040204020203" pitchFamily="34" charset="0"/>
                <a:cs typeface="Segoe UI" panose="020B0502040204020203" pitchFamily="34" charset="0"/>
              </a:rPr>
              <a:t>Social . Mobility . Analytics</a:t>
            </a:r>
            <a:r>
              <a:rPr lang="en-US" sz="1500" b="0" baseline="0" dirty="0">
                <a:solidFill>
                  <a:srgbClr val="0070C0"/>
                </a:solidFill>
                <a:latin typeface="Segoe UI" panose="020B0502040204020203" pitchFamily="34" charset="0"/>
                <a:ea typeface="Segoe UI" panose="020B0502040204020203" pitchFamily="34" charset="0"/>
                <a:cs typeface="Segoe UI" panose="020B0502040204020203" pitchFamily="34" charset="0"/>
              </a:rPr>
              <a:t> . Cloud</a:t>
            </a:r>
            <a:endParaRPr lang="en-US" sz="1500" b="0" dirty="0">
              <a:solidFill>
                <a:srgbClr val="0070C0"/>
              </a:solidFill>
              <a:latin typeface="Segoe UI" panose="020B05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191267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95785" y="365125"/>
            <a:ext cx="11382233" cy="767639"/>
          </a:xfrm>
        </p:spPr>
        <p:txBody>
          <a:bodyPr>
            <a:normAutofit/>
          </a:bodyPr>
          <a:lstStyle>
            <a:lvl1pPr>
              <a:defRPr sz="2400">
                <a:solidFill>
                  <a:srgbClr val="0070C0"/>
                </a:solidFill>
                <a:latin typeface="Segoe UI Semibold" panose="020B0702040204020203" pitchFamily="34" charset="0"/>
                <a:ea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395785" y="1443897"/>
            <a:ext cx="11382233" cy="5045554"/>
          </a:xfrm>
        </p:spPr>
        <p:txBody>
          <a:bodyPr>
            <a:normAutofit/>
          </a:bodyPr>
          <a:lstStyle>
            <a:lvl1pPr>
              <a:defRPr sz="24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1pPr>
            <a:lvl2pPr>
              <a:defRPr sz="20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2pPr>
            <a:lvl3pPr>
              <a:defRPr sz="18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3pPr>
            <a:lvl4pPr>
              <a:defRPr sz="16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4pPr>
            <a:lvl5pPr>
              <a:defRPr sz="16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09C4FE2-AE5C-415E-B144-E5678787832C}"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7" name="Rectangle 6"/>
          <p:cNvSpPr/>
          <p:nvPr/>
        </p:nvSpPr>
        <p:spPr>
          <a:xfrm>
            <a:off x="245660" y="218364"/>
            <a:ext cx="11737074" cy="641444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965566" y="6226649"/>
            <a:ext cx="3030816" cy="4230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726100" y="6226115"/>
            <a:ext cx="143808" cy="423081"/>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245660" y="1279525"/>
            <a:ext cx="503602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5281684" y="1215190"/>
            <a:ext cx="124326" cy="1243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6827001" y="313900"/>
            <a:ext cx="5073845" cy="2478445"/>
            <a:chOff x="6635933" y="200380"/>
            <a:chExt cx="5073845" cy="2478445"/>
          </a:xfrm>
        </p:grpSpPr>
        <p:sp>
          <p:nvSpPr>
            <p:cNvPr id="14" name="Rectangle: Rounded Corners 13"/>
            <p:cNvSpPr/>
            <p:nvPr/>
          </p:nvSpPr>
          <p:spPr>
            <a:xfrm>
              <a:off x="7305607" y="200380"/>
              <a:ext cx="796212" cy="771330"/>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p:cNvSpPr/>
            <p:nvPr/>
          </p:nvSpPr>
          <p:spPr>
            <a:xfrm>
              <a:off x="8804725" y="458140"/>
              <a:ext cx="796212" cy="77133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p:cNvSpPr/>
            <p:nvPr/>
          </p:nvSpPr>
          <p:spPr>
            <a:xfrm>
              <a:off x="8462603" y="1907495"/>
              <a:ext cx="796212" cy="771330"/>
            </a:xfrm>
            <a:prstGeom prst="roundRect">
              <a:avLst>
                <a:gd name="adj" fmla="val 3764"/>
              </a:avLst>
            </a:prstGeom>
            <a:solidFill>
              <a:srgbClr val="B2B2B2">
                <a:alpha val="3568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p:cNvSpPr/>
            <p:nvPr/>
          </p:nvSpPr>
          <p:spPr>
            <a:xfrm>
              <a:off x="9146848" y="1282506"/>
              <a:ext cx="796212" cy="77133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p:cNvSpPr/>
            <p:nvPr/>
          </p:nvSpPr>
          <p:spPr>
            <a:xfrm>
              <a:off x="7941410" y="792047"/>
              <a:ext cx="639381" cy="61940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p:cNvSpPr/>
            <p:nvPr/>
          </p:nvSpPr>
          <p:spPr>
            <a:xfrm>
              <a:off x="7716153" y="1605650"/>
              <a:ext cx="639381" cy="619400"/>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p:cNvSpPr/>
            <p:nvPr/>
          </p:nvSpPr>
          <p:spPr>
            <a:xfrm>
              <a:off x="8507467" y="1171388"/>
              <a:ext cx="564845" cy="547193"/>
            </a:xfrm>
            <a:prstGeom prst="roundRect">
              <a:avLst>
                <a:gd name="adj" fmla="val 3764"/>
              </a:avLst>
            </a:prstGeom>
            <a:solidFill>
              <a:schemeClr val="tx1">
                <a:alpha val="1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p:cNvSpPr/>
            <p:nvPr/>
          </p:nvSpPr>
          <p:spPr>
            <a:xfrm>
              <a:off x="10432141" y="824398"/>
              <a:ext cx="446465" cy="432512"/>
            </a:xfrm>
            <a:prstGeom prst="roundRect">
              <a:avLst>
                <a:gd name="adj" fmla="val 3764"/>
              </a:avLst>
            </a:prstGeom>
            <a:solidFill>
              <a:schemeClr val="tx1">
                <a:alpha val="1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p:cNvSpPr/>
            <p:nvPr/>
          </p:nvSpPr>
          <p:spPr>
            <a:xfrm>
              <a:off x="9980380" y="1137850"/>
              <a:ext cx="564845" cy="547193"/>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p:cNvSpPr/>
            <p:nvPr/>
          </p:nvSpPr>
          <p:spPr>
            <a:xfrm>
              <a:off x="9767706" y="1872314"/>
              <a:ext cx="629444" cy="609773"/>
            </a:xfrm>
            <a:prstGeom prst="roundRect">
              <a:avLst>
                <a:gd name="adj" fmla="val 3764"/>
              </a:avLst>
            </a:prstGeom>
            <a:solidFill>
              <a:schemeClr val="tx1">
                <a:alpha val="1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p:cNvSpPr/>
            <p:nvPr/>
          </p:nvSpPr>
          <p:spPr>
            <a:xfrm>
              <a:off x="6964281" y="782202"/>
              <a:ext cx="533580" cy="516905"/>
            </a:xfrm>
            <a:prstGeom prst="roundRect">
              <a:avLst>
                <a:gd name="adj" fmla="val 3764"/>
              </a:avLst>
            </a:prstGeom>
            <a:solidFill>
              <a:srgbClr val="B2B2B2">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p:cNvSpPr/>
            <p:nvPr/>
          </p:nvSpPr>
          <p:spPr>
            <a:xfrm>
              <a:off x="6635933" y="471069"/>
              <a:ext cx="452249" cy="438116"/>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p:cNvSpPr/>
            <p:nvPr/>
          </p:nvSpPr>
          <p:spPr>
            <a:xfrm>
              <a:off x="10913566" y="1332916"/>
              <a:ext cx="796212" cy="77133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p:cNvSpPr/>
            <p:nvPr/>
          </p:nvSpPr>
          <p:spPr>
            <a:xfrm>
              <a:off x="10505113" y="1949547"/>
              <a:ext cx="555406" cy="538049"/>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28"/>
          <p:cNvSpPr/>
          <p:nvPr/>
        </p:nvSpPr>
        <p:spPr>
          <a:xfrm>
            <a:off x="6509982" y="297516"/>
            <a:ext cx="5472752" cy="2868765"/>
          </a:xfrm>
          <a:prstGeom prst="rect">
            <a:avLst/>
          </a:prstGeom>
          <a:solidFill>
            <a:srgbClr val="FFFFFF">
              <a:alpha val="4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27059" y="297516"/>
            <a:ext cx="3189796" cy="430176"/>
          </a:xfrm>
          <a:prstGeom prst="rect">
            <a:avLst/>
          </a:prstGeom>
        </p:spPr>
      </p:pic>
      <p:grpSp>
        <p:nvGrpSpPr>
          <p:cNvPr id="30" name="Group 29"/>
          <p:cNvGrpSpPr/>
          <p:nvPr/>
        </p:nvGrpSpPr>
        <p:grpSpPr>
          <a:xfrm>
            <a:off x="10530273" y="5880370"/>
            <a:ext cx="1301885" cy="606738"/>
            <a:chOff x="10717834" y="5953476"/>
            <a:chExt cx="1051094" cy="489858"/>
          </a:xfrm>
        </p:grpSpPr>
        <p:sp>
          <p:nvSpPr>
            <p:cNvPr id="31" name="Oval 30"/>
            <p:cNvSpPr/>
            <p:nvPr/>
          </p:nvSpPr>
          <p:spPr>
            <a:xfrm>
              <a:off x="10917283" y="5953476"/>
              <a:ext cx="489858" cy="48985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0717834" y="6137674"/>
              <a:ext cx="247262" cy="2472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11335295" y="6087370"/>
              <a:ext cx="192599" cy="1925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1482959" y="6098840"/>
              <a:ext cx="285969" cy="2859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10841465" y="6087370"/>
              <a:ext cx="100608" cy="1006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Slide Number Placeholder 5"/>
          <p:cNvSpPr>
            <a:spLocks noGrp="1"/>
          </p:cNvSpPr>
          <p:nvPr>
            <p:ph type="sldNum" sz="quarter" idx="12"/>
          </p:nvPr>
        </p:nvSpPr>
        <p:spPr>
          <a:xfrm>
            <a:off x="9088958" y="6247025"/>
            <a:ext cx="2743200" cy="365125"/>
          </a:xfrm>
        </p:spPr>
        <p:txBody>
          <a:bodyPr/>
          <a:lstStyle>
            <a:lvl1pPr>
              <a:defRPr>
                <a:solidFill>
                  <a:schemeClr val="bg1"/>
                </a:solidFill>
              </a:defRPr>
            </a:lvl1pPr>
          </a:lstStyle>
          <a:p>
            <a:fld id="{D8AD1322-8C57-468B-83EA-78284625AF84}" type="slidenum">
              <a:rPr lang="en-US" smtClean="0"/>
              <a:t>‹#›</a:t>
            </a:fld>
            <a:endParaRPr lang="en-US"/>
          </a:p>
        </p:txBody>
      </p:sp>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586" y="3398294"/>
            <a:ext cx="11877780" cy="3305596"/>
          </a:xfrm>
          <a:prstGeom prst="rect">
            <a:avLst/>
          </a:prstGeom>
        </p:spPr>
      </p:pic>
      <p:sp>
        <p:nvSpPr>
          <p:cNvPr id="43" name="Rectangle 42"/>
          <p:cNvSpPr/>
          <p:nvPr/>
        </p:nvSpPr>
        <p:spPr>
          <a:xfrm>
            <a:off x="281097" y="6073254"/>
            <a:ext cx="6024169" cy="4734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281" y="6154349"/>
            <a:ext cx="5704653" cy="378141"/>
          </a:xfrm>
          <a:prstGeom prst="rect">
            <a:avLst/>
          </a:prstGeom>
        </p:spPr>
      </p:pic>
    </p:spTree>
    <p:extLst>
      <p:ext uri="{BB962C8B-B14F-4D97-AF65-F5344CB8AC3E}">
        <p14:creationId xmlns:p14="http://schemas.microsoft.com/office/powerpoint/2010/main" val="3498980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439236" y="365125"/>
            <a:ext cx="8338782" cy="767639"/>
          </a:xfrm>
        </p:spPr>
        <p:txBody>
          <a:bodyPr>
            <a:normAutofit/>
          </a:bodyPr>
          <a:lstStyle>
            <a:lvl1pPr>
              <a:defRPr sz="2400">
                <a:solidFill>
                  <a:srgbClr val="0070C0"/>
                </a:solidFill>
                <a:latin typeface="Segoe UI Semibold" panose="020B0702040204020203" pitchFamily="34" charset="0"/>
                <a:ea typeface="Segoe UI" panose="020B0502040204020203" pitchFamily="34" charset="0"/>
                <a:cs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3439236" y="1443897"/>
            <a:ext cx="8338782" cy="5045554"/>
          </a:xfrm>
        </p:spPr>
        <p:txBody>
          <a:bodyPr>
            <a:normAutofit/>
          </a:bodyPr>
          <a:lstStyle>
            <a:lvl1pPr>
              <a:defRPr sz="24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1pPr>
            <a:lvl2pPr>
              <a:defRPr sz="20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2pPr>
            <a:lvl3pPr>
              <a:defRPr sz="18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3pPr>
            <a:lvl4pPr>
              <a:defRPr sz="16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4pPr>
            <a:lvl5pPr>
              <a:defRPr sz="1600">
                <a:solidFill>
                  <a:schemeClr val="tx1">
                    <a:lumMod val="75000"/>
                    <a:lumOff val="25000"/>
                  </a:schemeClr>
                </a:solidFill>
                <a:latin typeface="Segoe UI" panose="020B0502040204020203" pitchFamily="34" charset="0"/>
                <a:ea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9C4FE2-AE5C-415E-B144-E5678787832C}"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7" name="Rectangle 6"/>
          <p:cNvSpPr/>
          <p:nvPr/>
        </p:nvSpPr>
        <p:spPr>
          <a:xfrm>
            <a:off x="245660" y="218364"/>
            <a:ext cx="11737074" cy="641444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965566" y="6226649"/>
            <a:ext cx="3030816" cy="4230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726100" y="6226115"/>
            <a:ext cx="143808" cy="423081"/>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2811446" y="1279525"/>
            <a:ext cx="503602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847470" y="1215190"/>
            <a:ext cx="124326" cy="1243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6827001" y="313900"/>
            <a:ext cx="5073845" cy="2478445"/>
            <a:chOff x="6635933" y="200380"/>
            <a:chExt cx="5073845" cy="2478445"/>
          </a:xfrm>
        </p:grpSpPr>
        <p:sp>
          <p:nvSpPr>
            <p:cNvPr id="14" name="Rectangle: Rounded Corners 13"/>
            <p:cNvSpPr/>
            <p:nvPr/>
          </p:nvSpPr>
          <p:spPr>
            <a:xfrm>
              <a:off x="7305607" y="200380"/>
              <a:ext cx="796212" cy="771330"/>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p:cNvSpPr/>
            <p:nvPr/>
          </p:nvSpPr>
          <p:spPr>
            <a:xfrm>
              <a:off x="8804725" y="458140"/>
              <a:ext cx="796212" cy="77133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p:cNvSpPr/>
            <p:nvPr/>
          </p:nvSpPr>
          <p:spPr>
            <a:xfrm>
              <a:off x="8462603" y="1907495"/>
              <a:ext cx="796212" cy="771330"/>
            </a:xfrm>
            <a:prstGeom prst="roundRect">
              <a:avLst>
                <a:gd name="adj" fmla="val 3764"/>
              </a:avLst>
            </a:prstGeom>
            <a:solidFill>
              <a:srgbClr val="B2B2B2">
                <a:alpha val="3568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p:cNvSpPr/>
            <p:nvPr/>
          </p:nvSpPr>
          <p:spPr>
            <a:xfrm>
              <a:off x="9146848" y="1282506"/>
              <a:ext cx="796212" cy="77133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p:cNvSpPr/>
            <p:nvPr/>
          </p:nvSpPr>
          <p:spPr>
            <a:xfrm>
              <a:off x="7941410" y="792047"/>
              <a:ext cx="639381" cy="61940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p:cNvSpPr/>
            <p:nvPr/>
          </p:nvSpPr>
          <p:spPr>
            <a:xfrm>
              <a:off x="7716153" y="1605650"/>
              <a:ext cx="639381" cy="619400"/>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p:cNvSpPr/>
            <p:nvPr/>
          </p:nvSpPr>
          <p:spPr>
            <a:xfrm>
              <a:off x="8507467" y="1171388"/>
              <a:ext cx="564845" cy="547193"/>
            </a:xfrm>
            <a:prstGeom prst="roundRect">
              <a:avLst>
                <a:gd name="adj" fmla="val 3764"/>
              </a:avLst>
            </a:prstGeom>
            <a:solidFill>
              <a:schemeClr val="tx1">
                <a:alpha val="1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p:cNvSpPr/>
            <p:nvPr/>
          </p:nvSpPr>
          <p:spPr>
            <a:xfrm>
              <a:off x="10432141" y="824398"/>
              <a:ext cx="446465" cy="432512"/>
            </a:xfrm>
            <a:prstGeom prst="roundRect">
              <a:avLst>
                <a:gd name="adj" fmla="val 3764"/>
              </a:avLst>
            </a:prstGeom>
            <a:solidFill>
              <a:schemeClr val="tx1">
                <a:alpha val="1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p:cNvSpPr/>
            <p:nvPr/>
          </p:nvSpPr>
          <p:spPr>
            <a:xfrm>
              <a:off x="9980380" y="1137850"/>
              <a:ext cx="564845" cy="547193"/>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p:cNvSpPr/>
            <p:nvPr/>
          </p:nvSpPr>
          <p:spPr>
            <a:xfrm>
              <a:off x="9767706" y="1872314"/>
              <a:ext cx="629444" cy="609773"/>
            </a:xfrm>
            <a:prstGeom prst="roundRect">
              <a:avLst>
                <a:gd name="adj" fmla="val 3764"/>
              </a:avLst>
            </a:prstGeom>
            <a:solidFill>
              <a:schemeClr val="tx1">
                <a:alpha val="1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p:cNvSpPr/>
            <p:nvPr/>
          </p:nvSpPr>
          <p:spPr>
            <a:xfrm>
              <a:off x="6964281" y="782202"/>
              <a:ext cx="533580" cy="516905"/>
            </a:xfrm>
            <a:prstGeom prst="roundRect">
              <a:avLst>
                <a:gd name="adj" fmla="val 3764"/>
              </a:avLst>
            </a:prstGeom>
            <a:solidFill>
              <a:srgbClr val="B2B2B2">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p:cNvSpPr/>
            <p:nvPr/>
          </p:nvSpPr>
          <p:spPr>
            <a:xfrm>
              <a:off x="6635933" y="471069"/>
              <a:ext cx="452249" cy="438116"/>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p:cNvSpPr/>
            <p:nvPr/>
          </p:nvSpPr>
          <p:spPr>
            <a:xfrm>
              <a:off x="10913566" y="1332916"/>
              <a:ext cx="796212" cy="77133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p:cNvSpPr/>
            <p:nvPr/>
          </p:nvSpPr>
          <p:spPr>
            <a:xfrm>
              <a:off x="10505113" y="1949547"/>
              <a:ext cx="555406" cy="538049"/>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28"/>
          <p:cNvSpPr/>
          <p:nvPr/>
        </p:nvSpPr>
        <p:spPr>
          <a:xfrm>
            <a:off x="255621" y="218364"/>
            <a:ext cx="3030816" cy="6414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509982" y="297516"/>
            <a:ext cx="5472752" cy="2868765"/>
          </a:xfrm>
          <a:prstGeom prst="rect">
            <a:avLst/>
          </a:prstGeom>
          <a:solidFill>
            <a:srgbClr val="FFFFFF">
              <a:alpha val="4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27059" y="297516"/>
            <a:ext cx="3189796" cy="430176"/>
          </a:xfrm>
          <a:prstGeom prst="rect">
            <a:avLst/>
          </a:prstGeom>
        </p:spPr>
      </p:pic>
      <p:sp>
        <p:nvSpPr>
          <p:cNvPr id="6" name="Slide Number Placeholder 5"/>
          <p:cNvSpPr>
            <a:spLocks noGrp="1"/>
          </p:cNvSpPr>
          <p:nvPr>
            <p:ph type="sldNum" sz="quarter" idx="12"/>
          </p:nvPr>
        </p:nvSpPr>
        <p:spPr>
          <a:xfrm>
            <a:off x="9104965" y="6255092"/>
            <a:ext cx="2743200" cy="365125"/>
          </a:xfrm>
        </p:spPr>
        <p:txBody>
          <a:bodyPr/>
          <a:lstStyle>
            <a:lvl1pPr>
              <a:defRPr>
                <a:solidFill>
                  <a:schemeClr val="bg1"/>
                </a:solidFill>
                <a:latin typeface="Segoe UI Semibold" panose="020B0702040204020203" pitchFamily="34" charset="0"/>
              </a:defRPr>
            </a:lvl1pPr>
          </a:lstStyle>
          <a:p>
            <a:fld id="{D8AD1322-8C57-468B-83EA-78284625AF84}" type="slidenum">
              <a:rPr lang="en-US" smtClean="0"/>
              <a:t>‹#›</a:t>
            </a:fld>
            <a:endParaRPr lang="en-US"/>
          </a:p>
        </p:txBody>
      </p:sp>
      <p:grpSp>
        <p:nvGrpSpPr>
          <p:cNvPr id="31" name="Group 30"/>
          <p:cNvGrpSpPr/>
          <p:nvPr/>
        </p:nvGrpSpPr>
        <p:grpSpPr>
          <a:xfrm>
            <a:off x="10530273" y="5880370"/>
            <a:ext cx="1301885" cy="606738"/>
            <a:chOff x="10717834" y="5953476"/>
            <a:chExt cx="1051094" cy="489858"/>
          </a:xfrm>
        </p:grpSpPr>
        <p:sp>
          <p:nvSpPr>
            <p:cNvPr id="32" name="Oval 31"/>
            <p:cNvSpPr/>
            <p:nvPr/>
          </p:nvSpPr>
          <p:spPr>
            <a:xfrm>
              <a:off x="10917283" y="5953476"/>
              <a:ext cx="489858" cy="48985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10717834" y="6137674"/>
              <a:ext cx="247262" cy="2472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1335295" y="6087370"/>
              <a:ext cx="192599" cy="1925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11482959" y="6098840"/>
              <a:ext cx="285969" cy="2859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10841465" y="6087370"/>
              <a:ext cx="100608" cy="1006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4" name="Straight Connector 43"/>
          <p:cNvCxnSpPr/>
          <p:nvPr/>
        </p:nvCxnSpPr>
        <p:spPr>
          <a:xfrm>
            <a:off x="10319554" y="179130"/>
            <a:ext cx="0" cy="671154"/>
          </a:xfrm>
          <a:prstGeom prst="line">
            <a:avLst/>
          </a:prstGeom>
          <a:ln>
            <a:solidFill>
              <a:schemeClr val="bg1"/>
            </a:solidFill>
          </a:ln>
        </p:spPr>
        <p:style>
          <a:lnRef idx="1">
            <a:schemeClr val="accent3"/>
          </a:lnRef>
          <a:fillRef idx="0">
            <a:schemeClr val="accent3"/>
          </a:fillRef>
          <a:effectRef idx="0">
            <a:schemeClr val="accent3"/>
          </a:effectRef>
          <a:fontRef idx="minor">
            <a:schemeClr val="tx1"/>
          </a:fontRef>
        </p:style>
      </p:cxnSp>
      <p:pic>
        <p:nvPicPr>
          <p:cNvPr id="48" name="Picture 47"/>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a:xfrm>
            <a:off x="363187" y="4142472"/>
            <a:ext cx="2646289" cy="2372535"/>
          </a:xfrm>
          <a:prstGeom prst="rect">
            <a:avLst/>
          </a:prstGeom>
        </p:spPr>
      </p:pic>
    </p:spTree>
    <p:extLst>
      <p:ext uri="{BB962C8B-B14F-4D97-AF65-F5344CB8AC3E}">
        <p14:creationId xmlns:p14="http://schemas.microsoft.com/office/powerpoint/2010/main" val="776279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3" name="Rectangle 22"/>
          <p:cNvSpPr/>
          <p:nvPr/>
        </p:nvSpPr>
        <p:spPr>
          <a:xfrm>
            <a:off x="254974" y="4032574"/>
            <a:ext cx="11723425" cy="25959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1850" y="1709738"/>
            <a:ext cx="10515600" cy="2284973"/>
          </a:xfrm>
        </p:spPr>
        <p:txBody>
          <a:bodyPr anchor="ctr">
            <a:normAutofit/>
          </a:bodyPr>
          <a:lstStyle>
            <a:lvl1pPr algn="ctr">
              <a:defRPr sz="4400">
                <a:solidFill>
                  <a:schemeClr val="tx1">
                    <a:lumMod val="65000"/>
                    <a:lumOff val="35000"/>
                  </a:schemeClr>
                </a:solidFill>
                <a:latin typeface="Segoe UI Light" panose="020B0502040204020203" pitchFamily="34" charset="0"/>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nchor="ctr"/>
          <a:lstStyle>
            <a:lvl1pPr marL="0" indent="0" algn="ctr">
              <a:buNone/>
              <a:defRPr sz="2400">
                <a:solidFill>
                  <a:schemeClr val="bg1"/>
                </a:solidFill>
                <a:latin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9C4FE2-AE5C-415E-B144-E5678787832C}"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036992" y="6220194"/>
            <a:ext cx="2743200" cy="365125"/>
          </a:xfrm>
        </p:spPr>
        <p:txBody>
          <a:bodyPr/>
          <a:lstStyle>
            <a:lvl1pPr>
              <a:defRPr>
                <a:solidFill>
                  <a:schemeClr val="bg1"/>
                </a:solidFill>
              </a:defRPr>
            </a:lvl1pPr>
          </a:lstStyle>
          <a:p>
            <a:fld id="{D8AD1322-8C57-468B-83EA-78284625AF84}" type="slidenum">
              <a:rPr lang="en-US" smtClean="0"/>
              <a:t>‹#›</a:t>
            </a:fld>
            <a:endParaRPr lang="en-US"/>
          </a:p>
        </p:txBody>
      </p:sp>
      <p:sp>
        <p:nvSpPr>
          <p:cNvPr id="7" name="Rectangle 6"/>
          <p:cNvSpPr/>
          <p:nvPr/>
        </p:nvSpPr>
        <p:spPr>
          <a:xfrm>
            <a:off x="245660" y="218364"/>
            <a:ext cx="11737074" cy="641444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6827001" y="313900"/>
            <a:ext cx="5073845" cy="2478445"/>
            <a:chOff x="6635933" y="200380"/>
            <a:chExt cx="5073845" cy="2478445"/>
          </a:xfrm>
        </p:grpSpPr>
        <p:sp>
          <p:nvSpPr>
            <p:cNvPr id="9" name="Rectangle: Rounded Corners 8"/>
            <p:cNvSpPr/>
            <p:nvPr/>
          </p:nvSpPr>
          <p:spPr>
            <a:xfrm>
              <a:off x="7305607" y="200380"/>
              <a:ext cx="796212" cy="771330"/>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p:cNvSpPr/>
            <p:nvPr/>
          </p:nvSpPr>
          <p:spPr>
            <a:xfrm>
              <a:off x="8804725" y="458140"/>
              <a:ext cx="796212" cy="77133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p:cNvSpPr/>
            <p:nvPr/>
          </p:nvSpPr>
          <p:spPr>
            <a:xfrm>
              <a:off x="8462603" y="1907495"/>
              <a:ext cx="796212" cy="771330"/>
            </a:xfrm>
            <a:prstGeom prst="roundRect">
              <a:avLst>
                <a:gd name="adj" fmla="val 3764"/>
              </a:avLst>
            </a:prstGeom>
            <a:solidFill>
              <a:srgbClr val="B2B2B2">
                <a:alpha val="3568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p:cNvSpPr/>
            <p:nvPr/>
          </p:nvSpPr>
          <p:spPr>
            <a:xfrm>
              <a:off x="9146848" y="1282506"/>
              <a:ext cx="796212" cy="77133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p:cNvSpPr/>
            <p:nvPr/>
          </p:nvSpPr>
          <p:spPr>
            <a:xfrm>
              <a:off x="7941410" y="792047"/>
              <a:ext cx="639381" cy="61940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p:cNvSpPr/>
            <p:nvPr/>
          </p:nvSpPr>
          <p:spPr>
            <a:xfrm>
              <a:off x="7716153" y="1605650"/>
              <a:ext cx="639381" cy="619400"/>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p:cNvSpPr/>
            <p:nvPr/>
          </p:nvSpPr>
          <p:spPr>
            <a:xfrm>
              <a:off x="8507467" y="1171388"/>
              <a:ext cx="564845" cy="547193"/>
            </a:xfrm>
            <a:prstGeom prst="roundRect">
              <a:avLst>
                <a:gd name="adj" fmla="val 3764"/>
              </a:avLst>
            </a:prstGeom>
            <a:solidFill>
              <a:schemeClr val="tx1">
                <a:alpha val="1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p:cNvSpPr/>
            <p:nvPr/>
          </p:nvSpPr>
          <p:spPr>
            <a:xfrm>
              <a:off x="10432141" y="824398"/>
              <a:ext cx="446465" cy="432512"/>
            </a:xfrm>
            <a:prstGeom prst="roundRect">
              <a:avLst>
                <a:gd name="adj" fmla="val 3764"/>
              </a:avLst>
            </a:prstGeom>
            <a:solidFill>
              <a:schemeClr val="tx1">
                <a:alpha val="1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p:cNvSpPr/>
            <p:nvPr/>
          </p:nvSpPr>
          <p:spPr>
            <a:xfrm>
              <a:off x="9980380" y="1137850"/>
              <a:ext cx="564845" cy="547193"/>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p:cNvSpPr/>
            <p:nvPr/>
          </p:nvSpPr>
          <p:spPr>
            <a:xfrm>
              <a:off x="9767706" y="1872314"/>
              <a:ext cx="629444" cy="609773"/>
            </a:xfrm>
            <a:prstGeom prst="roundRect">
              <a:avLst>
                <a:gd name="adj" fmla="val 3764"/>
              </a:avLst>
            </a:prstGeom>
            <a:solidFill>
              <a:schemeClr val="tx1">
                <a:alpha val="1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Rounded Corners 18"/>
            <p:cNvSpPr/>
            <p:nvPr/>
          </p:nvSpPr>
          <p:spPr>
            <a:xfrm>
              <a:off x="6964281" y="782202"/>
              <a:ext cx="533580" cy="516905"/>
            </a:xfrm>
            <a:prstGeom prst="roundRect">
              <a:avLst>
                <a:gd name="adj" fmla="val 3764"/>
              </a:avLst>
            </a:prstGeom>
            <a:solidFill>
              <a:srgbClr val="B2B2B2">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p:cNvSpPr/>
            <p:nvPr/>
          </p:nvSpPr>
          <p:spPr>
            <a:xfrm>
              <a:off x="6635933" y="471069"/>
              <a:ext cx="452249" cy="438116"/>
            </a:xfrm>
            <a:prstGeom prst="roundRect">
              <a:avLst>
                <a:gd name="adj" fmla="val 3764"/>
              </a:avLst>
            </a:prstGeom>
            <a:solidFill>
              <a:srgbClr val="B2B2B2">
                <a:alpha val="1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p:cNvSpPr/>
            <p:nvPr/>
          </p:nvSpPr>
          <p:spPr>
            <a:xfrm>
              <a:off x="10913566" y="1332916"/>
              <a:ext cx="796212" cy="771330"/>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p:cNvSpPr/>
            <p:nvPr/>
          </p:nvSpPr>
          <p:spPr>
            <a:xfrm>
              <a:off x="10505113" y="1949547"/>
              <a:ext cx="555406" cy="538049"/>
            </a:xfrm>
            <a:prstGeom prst="roundRect">
              <a:avLst>
                <a:gd name="adj" fmla="val 3764"/>
              </a:avLst>
            </a:prstGeom>
            <a:solidFill>
              <a:srgbClr val="B2B2B2">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6" name="Picture 2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604" y="297516"/>
            <a:ext cx="3189796" cy="430176"/>
          </a:xfrm>
          <a:prstGeom prst="rect">
            <a:avLst/>
          </a:prstGeom>
        </p:spPr>
      </p:pic>
      <p:sp>
        <p:nvSpPr>
          <p:cNvPr id="27" name="Rectangle 26"/>
          <p:cNvSpPr/>
          <p:nvPr/>
        </p:nvSpPr>
        <p:spPr>
          <a:xfrm>
            <a:off x="6509982" y="297516"/>
            <a:ext cx="5472752" cy="2868765"/>
          </a:xfrm>
          <a:prstGeom prst="rect">
            <a:avLst/>
          </a:prstGeom>
          <a:solidFill>
            <a:srgbClr val="FFFFFF">
              <a:alpha val="4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10588218" y="3721982"/>
            <a:ext cx="1301885" cy="606738"/>
            <a:chOff x="10717834" y="5953476"/>
            <a:chExt cx="1051094" cy="489858"/>
          </a:xfrm>
        </p:grpSpPr>
        <p:sp>
          <p:nvSpPr>
            <p:cNvPr id="29" name="Oval 28"/>
            <p:cNvSpPr/>
            <p:nvPr/>
          </p:nvSpPr>
          <p:spPr>
            <a:xfrm>
              <a:off x="10917283" y="5953476"/>
              <a:ext cx="489858" cy="48985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0717834" y="6137674"/>
              <a:ext cx="247262" cy="2472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11335295" y="6087370"/>
              <a:ext cx="192599" cy="1925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1482959" y="6098840"/>
              <a:ext cx="285969" cy="2859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10841465" y="6087370"/>
              <a:ext cx="100608" cy="1006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8" name="Picture 37"/>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a:xfrm>
            <a:off x="9336822" y="4416462"/>
            <a:ext cx="2165918" cy="1941858"/>
          </a:xfrm>
          <a:prstGeom prst="rect">
            <a:avLst/>
          </a:prstGeom>
        </p:spPr>
      </p:pic>
    </p:spTree>
    <p:extLst>
      <p:ext uri="{BB962C8B-B14F-4D97-AF65-F5344CB8AC3E}">
        <p14:creationId xmlns:p14="http://schemas.microsoft.com/office/powerpoint/2010/main" val="3705861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09C4FE2-AE5C-415E-B144-E5678787832C}"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8" name="Rectangle 7"/>
          <p:cNvSpPr/>
          <p:nvPr/>
        </p:nvSpPr>
        <p:spPr>
          <a:xfrm>
            <a:off x="245660" y="218364"/>
            <a:ext cx="11737074" cy="641444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604" y="240366"/>
            <a:ext cx="3189796" cy="430176"/>
          </a:xfrm>
          <a:prstGeom prst="rect">
            <a:avLst/>
          </a:prstGeom>
        </p:spPr>
      </p:pic>
      <p:sp>
        <p:nvSpPr>
          <p:cNvPr id="10" name="Rectangle 9"/>
          <p:cNvSpPr/>
          <p:nvPr/>
        </p:nvSpPr>
        <p:spPr>
          <a:xfrm>
            <a:off x="8965566" y="6226649"/>
            <a:ext cx="3030816" cy="4230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726100" y="6226115"/>
            <a:ext cx="143808" cy="423081"/>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10530273" y="5880370"/>
            <a:ext cx="1301885" cy="606738"/>
            <a:chOff x="10717834" y="5953476"/>
            <a:chExt cx="1051094" cy="489858"/>
          </a:xfrm>
        </p:grpSpPr>
        <p:sp>
          <p:nvSpPr>
            <p:cNvPr id="14" name="Oval 13"/>
            <p:cNvSpPr/>
            <p:nvPr/>
          </p:nvSpPr>
          <p:spPr>
            <a:xfrm>
              <a:off x="10917283" y="5953476"/>
              <a:ext cx="489858" cy="48985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10717834" y="6137674"/>
              <a:ext cx="247262" cy="2472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11335295" y="6087370"/>
              <a:ext cx="192599" cy="1925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11482959" y="6098840"/>
              <a:ext cx="285969" cy="2859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10841465" y="6087370"/>
              <a:ext cx="100608" cy="1006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Slide Number Placeholder 6"/>
          <p:cNvSpPr>
            <a:spLocks noGrp="1"/>
          </p:cNvSpPr>
          <p:nvPr>
            <p:ph type="sldNum" sz="quarter" idx="12"/>
          </p:nvPr>
        </p:nvSpPr>
        <p:spPr>
          <a:xfrm>
            <a:off x="9088958" y="6247025"/>
            <a:ext cx="2743200" cy="365125"/>
          </a:xfrm>
        </p:spPr>
        <p:txBody>
          <a:bodyPr/>
          <a:lstStyle>
            <a:lvl1pPr>
              <a:defRPr>
                <a:solidFill>
                  <a:schemeClr val="bg1"/>
                </a:solidFill>
              </a:defRPr>
            </a:lvl1pPr>
          </a:lstStyle>
          <a:p>
            <a:fld id="{D8AD1322-8C57-468B-83EA-78284625AF84}" type="slidenum">
              <a:rPr lang="en-US" smtClean="0"/>
              <a:t>‹#›</a:t>
            </a:fld>
            <a:endParaRPr lang="en-US"/>
          </a:p>
        </p:txBody>
      </p:sp>
    </p:spTree>
    <p:extLst>
      <p:ext uri="{BB962C8B-B14F-4D97-AF65-F5344CB8AC3E}">
        <p14:creationId xmlns:p14="http://schemas.microsoft.com/office/powerpoint/2010/main" val="1764920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09C4FE2-AE5C-415E-B144-E5678787832C}" type="datetimeFigureOut">
              <a:rPr lang="en-US" smtClean="0"/>
              <a:t>3/31/2021</a:t>
            </a:fld>
            <a:endParaRPr lang="en-US"/>
          </a:p>
        </p:txBody>
      </p:sp>
      <p:sp>
        <p:nvSpPr>
          <p:cNvPr id="8" name="Footer Placeholder 7"/>
          <p:cNvSpPr>
            <a:spLocks noGrp="1"/>
          </p:cNvSpPr>
          <p:nvPr>
            <p:ph type="ftr" sz="quarter" idx="11"/>
          </p:nvPr>
        </p:nvSpPr>
        <p:spPr/>
        <p:txBody>
          <a:bodyPr/>
          <a:lstStyle/>
          <a:p>
            <a:endParaRPr lang="en-US"/>
          </a:p>
        </p:txBody>
      </p:sp>
      <p:sp>
        <p:nvSpPr>
          <p:cNvPr id="10" name="Rectangle 9"/>
          <p:cNvSpPr/>
          <p:nvPr/>
        </p:nvSpPr>
        <p:spPr>
          <a:xfrm>
            <a:off x="245660" y="218364"/>
            <a:ext cx="11737074" cy="641444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604" y="297516"/>
            <a:ext cx="3189796" cy="430176"/>
          </a:xfrm>
          <a:prstGeom prst="rect">
            <a:avLst/>
          </a:prstGeom>
        </p:spPr>
      </p:pic>
      <p:sp>
        <p:nvSpPr>
          <p:cNvPr id="12" name="Rectangle 11"/>
          <p:cNvSpPr/>
          <p:nvPr/>
        </p:nvSpPr>
        <p:spPr>
          <a:xfrm>
            <a:off x="8965566" y="6226649"/>
            <a:ext cx="3030816" cy="4230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726100" y="6226115"/>
            <a:ext cx="143808" cy="423081"/>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nvGrpSpPr>
        <p:grpSpPr>
          <a:xfrm>
            <a:off x="10530273" y="5880370"/>
            <a:ext cx="1301885" cy="606738"/>
            <a:chOff x="10717834" y="5953476"/>
            <a:chExt cx="1051094" cy="489858"/>
          </a:xfrm>
        </p:grpSpPr>
        <p:sp>
          <p:nvSpPr>
            <p:cNvPr id="16" name="Oval 15"/>
            <p:cNvSpPr/>
            <p:nvPr/>
          </p:nvSpPr>
          <p:spPr>
            <a:xfrm>
              <a:off x="10917283" y="5953476"/>
              <a:ext cx="489858" cy="48985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10717834" y="6137674"/>
              <a:ext cx="247262" cy="2472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11335295" y="6087370"/>
              <a:ext cx="192599" cy="1925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11482959" y="6098840"/>
              <a:ext cx="285969" cy="2859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10841465" y="6087370"/>
              <a:ext cx="100608" cy="1006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Slide Number Placeholder 8"/>
          <p:cNvSpPr>
            <a:spLocks noGrp="1"/>
          </p:cNvSpPr>
          <p:nvPr>
            <p:ph type="sldNum" sz="quarter" idx="12"/>
          </p:nvPr>
        </p:nvSpPr>
        <p:spPr>
          <a:xfrm>
            <a:off x="9088958" y="6275759"/>
            <a:ext cx="2743200" cy="365125"/>
          </a:xfrm>
        </p:spPr>
        <p:txBody>
          <a:bodyPr/>
          <a:lstStyle>
            <a:lvl1pPr>
              <a:defRPr>
                <a:solidFill>
                  <a:schemeClr val="bg1"/>
                </a:solidFill>
              </a:defRPr>
            </a:lvl1pPr>
          </a:lstStyle>
          <a:p>
            <a:fld id="{D8AD1322-8C57-468B-83EA-78284625AF84}" type="slidenum">
              <a:rPr lang="en-US" smtClean="0"/>
              <a:t>‹#›</a:t>
            </a:fld>
            <a:endParaRPr lang="en-US"/>
          </a:p>
        </p:txBody>
      </p:sp>
    </p:spTree>
    <p:extLst>
      <p:ext uri="{BB962C8B-B14F-4D97-AF65-F5344CB8AC3E}">
        <p14:creationId xmlns:p14="http://schemas.microsoft.com/office/powerpoint/2010/main" val="1994568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09433" y="365125"/>
            <a:ext cx="10944367" cy="753991"/>
          </a:xfrm>
        </p:spPr>
        <p:txBody>
          <a:bodyPr>
            <a:normAutofit/>
          </a:bodyPr>
          <a:lstStyle>
            <a:lvl1pPr>
              <a:defRPr sz="2400">
                <a:solidFill>
                  <a:srgbClr val="0070C0"/>
                </a:solidFill>
                <a:latin typeface="Segoe UI Semibold" panose="020B0702040204020203"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p>
            <a:fld id="{209C4FE2-AE5C-415E-B144-E5678787832C}" type="datetimeFigureOut">
              <a:rPr lang="en-US" smtClean="0"/>
              <a:t>3/31/2021</a:t>
            </a:fld>
            <a:endParaRPr lang="en-US"/>
          </a:p>
        </p:txBody>
      </p:sp>
      <p:sp>
        <p:nvSpPr>
          <p:cNvPr id="4" name="Footer Placeholder 3"/>
          <p:cNvSpPr>
            <a:spLocks noGrp="1"/>
          </p:cNvSpPr>
          <p:nvPr>
            <p:ph type="ftr" sz="quarter" idx="11"/>
          </p:nvPr>
        </p:nvSpPr>
        <p:spPr/>
        <p:txBody>
          <a:bodyPr/>
          <a:lstStyle/>
          <a:p>
            <a:endParaRPr lang="en-US"/>
          </a:p>
        </p:txBody>
      </p:sp>
      <p:sp>
        <p:nvSpPr>
          <p:cNvPr id="6" name="Rectangle 5"/>
          <p:cNvSpPr/>
          <p:nvPr/>
        </p:nvSpPr>
        <p:spPr>
          <a:xfrm>
            <a:off x="245660" y="218364"/>
            <a:ext cx="11737074" cy="641444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56544" y="297516"/>
            <a:ext cx="3189796" cy="430176"/>
          </a:xfrm>
          <a:prstGeom prst="rect">
            <a:avLst/>
          </a:prstGeom>
        </p:spPr>
      </p:pic>
      <p:cxnSp>
        <p:nvCxnSpPr>
          <p:cNvPr id="8" name="Straight Connector 7"/>
          <p:cNvCxnSpPr/>
          <p:nvPr/>
        </p:nvCxnSpPr>
        <p:spPr>
          <a:xfrm>
            <a:off x="245660" y="1279525"/>
            <a:ext cx="503602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5281684" y="1215190"/>
            <a:ext cx="124326" cy="1243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8965566" y="6226649"/>
            <a:ext cx="3030816" cy="4230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726100" y="6226115"/>
            <a:ext cx="143808" cy="423081"/>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p:cNvGrpSpPr/>
          <p:nvPr/>
        </p:nvGrpSpPr>
        <p:grpSpPr>
          <a:xfrm>
            <a:off x="10530273" y="5880370"/>
            <a:ext cx="1301885" cy="606738"/>
            <a:chOff x="10717834" y="5953476"/>
            <a:chExt cx="1051094" cy="489858"/>
          </a:xfrm>
        </p:grpSpPr>
        <p:sp>
          <p:nvSpPr>
            <p:cNvPr id="14" name="Oval 13"/>
            <p:cNvSpPr/>
            <p:nvPr/>
          </p:nvSpPr>
          <p:spPr>
            <a:xfrm>
              <a:off x="10917283" y="5953476"/>
              <a:ext cx="489858" cy="48985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10717834" y="6137674"/>
              <a:ext cx="247262" cy="2472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11335295" y="6087370"/>
              <a:ext cx="192599" cy="1925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11482959" y="6098840"/>
              <a:ext cx="285969" cy="2859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10841465" y="6087370"/>
              <a:ext cx="100608" cy="1006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p:cNvSpPr>
            <a:spLocks noGrp="1"/>
          </p:cNvSpPr>
          <p:nvPr>
            <p:ph type="sldNum" sz="quarter" idx="12"/>
          </p:nvPr>
        </p:nvSpPr>
        <p:spPr>
          <a:xfrm>
            <a:off x="9088958" y="6261351"/>
            <a:ext cx="2743200" cy="365125"/>
          </a:xfrm>
        </p:spPr>
        <p:txBody>
          <a:bodyPr/>
          <a:lstStyle>
            <a:lvl1pPr>
              <a:defRPr>
                <a:solidFill>
                  <a:schemeClr val="bg1"/>
                </a:solidFill>
              </a:defRPr>
            </a:lvl1pPr>
          </a:lstStyle>
          <a:p>
            <a:fld id="{D8AD1322-8C57-468B-83EA-78284625AF84}" type="slidenum">
              <a:rPr lang="en-US" smtClean="0"/>
              <a:t>‹#›</a:t>
            </a:fld>
            <a:endParaRPr lang="en-US"/>
          </a:p>
        </p:txBody>
      </p:sp>
    </p:spTree>
    <p:extLst>
      <p:ext uri="{BB962C8B-B14F-4D97-AF65-F5344CB8AC3E}">
        <p14:creationId xmlns:p14="http://schemas.microsoft.com/office/powerpoint/2010/main" val="2062522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9C4FE2-AE5C-415E-B144-E5678787832C}" type="datetimeFigureOut">
              <a:rPr lang="en-US" smtClean="0"/>
              <a:t>3/31/2021</a:t>
            </a:fld>
            <a:endParaRPr lang="en-US"/>
          </a:p>
        </p:txBody>
      </p:sp>
      <p:sp>
        <p:nvSpPr>
          <p:cNvPr id="3" name="Footer Placeholder 2"/>
          <p:cNvSpPr>
            <a:spLocks noGrp="1"/>
          </p:cNvSpPr>
          <p:nvPr>
            <p:ph type="ftr" sz="quarter" idx="11"/>
          </p:nvPr>
        </p:nvSpPr>
        <p:spPr/>
        <p:txBody>
          <a:bodyPr/>
          <a:lstStyle/>
          <a:p>
            <a:endParaRPr lang="en-US"/>
          </a:p>
        </p:txBody>
      </p:sp>
      <p:sp>
        <p:nvSpPr>
          <p:cNvPr id="5" name="Rectangle 4"/>
          <p:cNvSpPr/>
          <p:nvPr/>
        </p:nvSpPr>
        <p:spPr>
          <a:xfrm>
            <a:off x="245660" y="218364"/>
            <a:ext cx="11737074" cy="641444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965566" y="6226649"/>
            <a:ext cx="3030816" cy="4230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8726100" y="6226115"/>
            <a:ext cx="143808" cy="423081"/>
          </a:xfrm>
          <a:prstGeom prst="rect">
            <a:avLst/>
          </a:prstGeom>
          <a:solidFill>
            <a:srgbClr val="B2B2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p:cNvSpPr txBox="1">
            <a:spLocks/>
          </p:cNvSpPr>
          <p:nvPr/>
        </p:nvSpPr>
        <p:spPr>
          <a:xfrm>
            <a:off x="8965566" y="5142637"/>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bg1"/>
                </a:solidFill>
                <a:latin typeface="Segoe UI Semibold" panose="020B0702040204020203"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12568EF-7BAD-4945-B6F2-C41C476107F9}" type="slidenum">
              <a:rPr lang="en-US" smtClean="0"/>
              <a:pPr/>
              <a:t>‹#›</a:t>
            </a:fld>
            <a:endParaRPr lang="en-US" dirty="0"/>
          </a:p>
        </p:txBody>
      </p:sp>
      <p:grpSp>
        <p:nvGrpSpPr>
          <p:cNvPr id="9" name="Group 8"/>
          <p:cNvGrpSpPr/>
          <p:nvPr/>
        </p:nvGrpSpPr>
        <p:grpSpPr>
          <a:xfrm>
            <a:off x="10530273" y="5880370"/>
            <a:ext cx="1301885" cy="606738"/>
            <a:chOff x="10717834" y="5953476"/>
            <a:chExt cx="1051094" cy="489858"/>
          </a:xfrm>
        </p:grpSpPr>
        <p:sp>
          <p:nvSpPr>
            <p:cNvPr id="10" name="Oval 9"/>
            <p:cNvSpPr/>
            <p:nvPr/>
          </p:nvSpPr>
          <p:spPr>
            <a:xfrm>
              <a:off x="10917283" y="5953476"/>
              <a:ext cx="489858" cy="48985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0717834" y="6137674"/>
              <a:ext cx="247262" cy="2472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11335295" y="6087370"/>
              <a:ext cx="192599" cy="1925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11482959" y="6098840"/>
              <a:ext cx="285969" cy="2859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0841465" y="6087370"/>
              <a:ext cx="100608" cy="1006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p:cNvSpPr>
            <a:spLocks noGrp="1"/>
          </p:cNvSpPr>
          <p:nvPr>
            <p:ph type="sldNum" sz="quarter" idx="12"/>
          </p:nvPr>
        </p:nvSpPr>
        <p:spPr>
          <a:xfrm>
            <a:off x="9088958" y="6261647"/>
            <a:ext cx="2743200" cy="365125"/>
          </a:xfrm>
        </p:spPr>
        <p:txBody>
          <a:bodyPr/>
          <a:lstStyle>
            <a:lvl1pPr>
              <a:defRPr>
                <a:solidFill>
                  <a:schemeClr val="bg1"/>
                </a:solidFill>
              </a:defRPr>
            </a:lvl1pPr>
          </a:lstStyle>
          <a:p>
            <a:fld id="{D8AD1322-8C57-468B-83EA-78284625AF84}" type="slidenum">
              <a:rPr lang="en-US" smtClean="0"/>
              <a:t>‹#›</a:t>
            </a:fld>
            <a:endParaRPr lang="en-US"/>
          </a:p>
        </p:txBody>
      </p:sp>
    </p:spTree>
    <p:extLst>
      <p:ext uri="{BB962C8B-B14F-4D97-AF65-F5344CB8AC3E}">
        <p14:creationId xmlns:p14="http://schemas.microsoft.com/office/powerpoint/2010/main" val="118429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9C4FE2-AE5C-415E-B144-E5678787832C}"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1322-8C57-468B-83EA-78284625AF84}" type="slidenum">
              <a:rPr lang="en-US" smtClean="0"/>
              <a:t>‹#›</a:t>
            </a:fld>
            <a:endParaRPr lang="en-US"/>
          </a:p>
        </p:txBody>
      </p:sp>
    </p:spTree>
    <p:extLst>
      <p:ext uri="{BB962C8B-B14F-4D97-AF65-F5344CB8AC3E}">
        <p14:creationId xmlns:p14="http://schemas.microsoft.com/office/powerpoint/2010/main" val="2897903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9C4FE2-AE5C-415E-B144-E5678787832C}"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1322-8C57-468B-83EA-78284625AF84}" type="slidenum">
              <a:rPr lang="en-US" smtClean="0"/>
              <a:t>‹#›</a:t>
            </a:fld>
            <a:endParaRPr lang="en-US"/>
          </a:p>
        </p:txBody>
      </p:sp>
    </p:spTree>
    <p:extLst>
      <p:ext uri="{BB962C8B-B14F-4D97-AF65-F5344CB8AC3E}">
        <p14:creationId xmlns:p14="http://schemas.microsoft.com/office/powerpoint/2010/main" val="3933848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09C4FE2-AE5C-415E-B144-E5678787832C}"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1322-8C57-468B-83EA-78284625AF84}" type="slidenum">
              <a:rPr lang="en-US" smtClean="0"/>
              <a:t>‹#›</a:t>
            </a:fld>
            <a:endParaRPr lang="en-US"/>
          </a:p>
        </p:txBody>
      </p:sp>
    </p:spTree>
    <p:extLst>
      <p:ext uri="{BB962C8B-B14F-4D97-AF65-F5344CB8AC3E}">
        <p14:creationId xmlns:p14="http://schemas.microsoft.com/office/powerpoint/2010/main" val="861707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09C4FE2-AE5C-415E-B144-E5678787832C}"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1322-8C57-468B-83EA-78284625AF84}" type="slidenum">
              <a:rPr lang="en-US" smtClean="0"/>
              <a:t>‹#›</a:t>
            </a:fld>
            <a:endParaRPr lang="en-US"/>
          </a:p>
        </p:txBody>
      </p:sp>
    </p:spTree>
    <p:extLst>
      <p:ext uri="{BB962C8B-B14F-4D97-AF65-F5344CB8AC3E}">
        <p14:creationId xmlns:p14="http://schemas.microsoft.com/office/powerpoint/2010/main" val="250047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1" y="1295401"/>
            <a:ext cx="11264900" cy="5022623"/>
          </a:xfrm>
          <a:prstGeom prst="rect">
            <a:avLst/>
          </a:prstGeom>
        </p:spPr>
        <p:txBody>
          <a:bodyPr>
            <a:normAutofit/>
          </a:bodyPr>
          <a:lstStyle>
            <a:lvl1pPr>
              <a:defRPr sz="2400">
                <a:solidFill>
                  <a:schemeClr val="tx1">
                    <a:lumMod val="65000"/>
                    <a:lumOff val="35000"/>
                  </a:schemeClr>
                </a:solidFill>
                <a:latin typeface="Segoe UI" panose="020B0502040204020203" pitchFamily="34" charset="0"/>
                <a:ea typeface="Segoe UI" panose="020B0502040204020203" pitchFamily="34" charset="0"/>
                <a:cs typeface="Segoe UI" panose="020B0502040204020203" pitchFamily="34" charset="0"/>
              </a:defRPr>
            </a:lvl1pPr>
            <a:lvl2pPr>
              <a:defRPr sz="2000">
                <a:solidFill>
                  <a:schemeClr val="tx1">
                    <a:lumMod val="65000"/>
                    <a:lumOff val="35000"/>
                  </a:schemeClr>
                </a:solidFill>
                <a:latin typeface="Segoe UI" panose="020B0502040204020203" pitchFamily="34" charset="0"/>
                <a:ea typeface="Segoe UI" panose="020B0502040204020203" pitchFamily="34" charset="0"/>
                <a:cs typeface="Segoe UI" panose="020B0502040204020203" pitchFamily="34" charset="0"/>
              </a:defRPr>
            </a:lvl2pPr>
            <a:lvl3pPr>
              <a:defRPr sz="1800">
                <a:solidFill>
                  <a:schemeClr val="tx1">
                    <a:lumMod val="65000"/>
                    <a:lumOff val="35000"/>
                  </a:schemeClr>
                </a:solidFill>
                <a:latin typeface="Segoe UI" panose="020B0502040204020203" pitchFamily="34" charset="0"/>
                <a:ea typeface="Segoe UI" panose="020B0502040204020203" pitchFamily="34" charset="0"/>
                <a:cs typeface="Segoe UI" panose="020B0502040204020203" pitchFamily="34" charset="0"/>
              </a:defRPr>
            </a:lvl3pPr>
            <a:lvl4pPr>
              <a:defRPr sz="1600">
                <a:solidFill>
                  <a:schemeClr val="tx1">
                    <a:lumMod val="65000"/>
                    <a:lumOff val="35000"/>
                  </a:schemeClr>
                </a:solidFill>
                <a:latin typeface="Segoe UI" panose="020B0502040204020203" pitchFamily="34" charset="0"/>
                <a:ea typeface="Segoe UI" panose="020B0502040204020203" pitchFamily="34" charset="0"/>
                <a:cs typeface="Segoe UI" panose="020B0502040204020203" pitchFamily="34" charset="0"/>
              </a:defRPr>
            </a:lvl4pPr>
            <a:lvl5pPr>
              <a:defRPr sz="1600">
                <a:solidFill>
                  <a:schemeClr val="tx1">
                    <a:lumMod val="65000"/>
                    <a:lumOff val="35000"/>
                  </a:schemeClr>
                </a:solidFill>
                <a:latin typeface="Segoe UI" panose="020B0502040204020203" pitchFamily="34" charset="0"/>
                <a:ea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48352" y="584200"/>
            <a:ext cx="2642049" cy="510069"/>
          </a:xfrm>
          <a:prstGeom prst="rect">
            <a:avLst/>
          </a:prstGeom>
        </p:spPr>
      </p:pic>
      <p:cxnSp>
        <p:nvCxnSpPr>
          <p:cNvPr id="17" name="Straight Connector 16"/>
          <p:cNvCxnSpPr/>
          <p:nvPr/>
        </p:nvCxnSpPr>
        <p:spPr>
          <a:xfrm>
            <a:off x="0" y="990600"/>
            <a:ext cx="9245600"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6221282"/>
            <a:ext cx="1524000" cy="357319"/>
          </a:xfrm>
          <a:prstGeom prst="rect">
            <a:avLst/>
          </a:prstGeom>
        </p:spPr>
      </p:pic>
      <p:grpSp>
        <p:nvGrpSpPr>
          <p:cNvPr id="22" name="Group 21"/>
          <p:cNvGrpSpPr/>
          <p:nvPr/>
        </p:nvGrpSpPr>
        <p:grpSpPr>
          <a:xfrm flipH="1">
            <a:off x="0" y="6445079"/>
            <a:ext cx="12192000" cy="406400"/>
            <a:chOff x="0" y="4833809"/>
            <a:chExt cx="9144000" cy="304800"/>
          </a:xfrm>
        </p:grpSpPr>
        <p:sp>
          <p:nvSpPr>
            <p:cNvPr id="20" name="Rectangle 19"/>
            <p:cNvSpPr/>
            <p:nvPr/>
          </p:nvSpPr>
          <p:spPr>
            <a:xfrm>
              <a:off x="0" y="4986209"/>
              <a:ext cx="6477000" cy="152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Rectangle 20"/>
            <p:cNvSpPr/>
            <p:nvPr/>
          </p:nvSpPr>
          <p:spPr>
            <a:xfrm>
              <a:off x="4876800" y="4833809"/>
              <a:ext cx="4267200" cy="3048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grpSp>
    </p:spTree>
    <p:extLst>
      <p:ext uri="{BB962C8B-B14F-4D97-AF65-F5344CB8AC3E}">
        <p14:creationId xmlns:p14="http://schemas.microsoft.com/office/powerpoint/2010/main" val="3759375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9_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6387" y="0"/>
            <a:ext cx="12208388" cy="6858000"/>
          </a:xfrm>
          <a:prstGeom prst="rect">
            <a:avLst/>
          </a:prstGeom>
        </p:spPr>
      </p:pic>
      <p:sp>
        <p:nvSpPr>
          <p:cNvPr id="2" name="Rectangle 1">
            <a:extLst>
              <a:ext uri="{FF2B5EF4-FFF2-40B4-BE49-F238E27FC236}">
                <a16:creationId xmlns:a16="http://schemas.microsoft.com/office/drawing/2014/main" id="{BC28AAEF-CE36-4DCE-AEF9-0CA2B12A27F6}"/>
              </a:ext>
            </a:extLst>
          </p:cNvPr>
          <p:cNvSpPr/>
          <p:nvPr userDrawn="1"/>
        </p:nvSpPr>
        <p:spPr bwMode="auto">
          <a:xfrm>
            <a:off x="0" y="0"/>
            <a:ext cx="12191135" cy="6858000"/>
          </a:xfrm>
          <a:prstGeom prst="rect">
            <a:avLst/>
          </a:prstGeom>
          <a:gradFill flip="none" rotWithShape="1">
            <a:gsLst>
              <a:gs pos="49000">
                <a:schemeClr val="bg2">
                  <a:alpha val="40000"/>
                </a:schemeClr>
              </a:gs>
              <a:gs pos="85000">
                <a:schemeClr val="bg2">
                  <a:alpha val="0"/>
                </a:schemeClr>
              </a:gs>
              <a:gs pos="0">
                <a:schemeClr val="bg2">
                  <a:alpha val="70000"/>
                </a:scheme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302" y="2084187"/>
            <a:ext cx="6274911" cy="1793090"/>
          </a:xfrm>
          <a:noFill/>
        </p:spPr>
        <p:txBody>
          <a:bodyPr lIns="146304" tIns="91440" rIns="146304" bIns="91440" anchor="t" anchorCtr="0"/>
          <a:lstStyle>
            <a:lvl1pPr>
              <a:defRPr sz="5294" spc="-98" baseline="0">
                <a:gradFill>
                  <a:gsLst>
                    <a:gs pos="89381">
                      <a:schemeClr val="tx1"/>
                    </a:gs>
                    <a:gs pos="64000">
                      <a:schemeClr val="tx1"/>
                    </a:gs>
                  </a:gsLst>
                  <a:lin ang="5400000" scaled="0"/>
                </a:gradFill>
              </a:defRPr>
            </a:lvl1pPr>
          </a:lstStyle>
          <a:p>
            <a:r>
              <a:rPr lang="en-US"/>
              <a:t>Azure security </a:t>
            </a:r>
            <a:br>
              <a:rPr lang="en-US"/>
            </a:br>
            <a:r>
              <a:rPr lang="en-US"/>
              <a:t>and management</a:t>
            </a:r>
          </a:p>
        </p:txBody>
      </p:sp>
      <p:sp>
        <p:nvSpPr>
          <p:cNvPr id="5" name="Text Placeholder 4"/>
          <p:cNvSpPr>
            <a:spLocks noGrp="1"/>
          </p:cNvSpPr>
          <p:nvPr>
            <p:ph type="body" sz="quarter" idx="12" hasCustomPrompt="1"/>
          </p:nvPr>
        </p:nvSpPr>
        <p:spPr>
          <a:xfrm>
            <a:off x="269301" y="3878574"/>
            <a:ext cx="6274912" cy="1792326"/>
          </a:xfrm>
          <a:noFill/>
        </p:spPr>
        <p:txBody>
          <a:bodyPr lIns="164592" tIns="109728" rIns="164592" bIns="109728">
            <a:noAutofit/>
          </a:bodyPr>
          <a:lstStyle>
            <a:lvl1pPr marL="0" indent="0">
              <a:spcBef>
                <a:spcPts val="0"/>
              </a:spcBef>
              <a:buNone/>
              <a:defRPr sz="3137" spc="0" baseline="0">
                <a:gradFill>
                  <a:gsLst>
                    <a:gs pos="89381">
                      <a:schemeClr val="tx1"/>
                    </a:gs>
                    <a:gs pos="64000">
                      <a:schemeClr val="tx1"/>
                    </a:gs>
                  </a:gsLst>
                  <a:lin ang="5400000" scaled="0"/>
                </a:gradFill>
                <a:latin typeface="+mj-lt"/>
              </a:defRPr>
            </a:lvl1pPr>
          </a:lstStyle>
          <a:p>
            <a:pPr lvl="0"/>
            <a:r>
              <a:rPr lang="en-US"/>
              <a:t>for your hybrid environment</a:t>
            </a:r>
          </a:p>
        </p:txBody>
      </p:sp>
      <p:grpSp>
        <p:nvGrpSpPr>
          <p:cNvPr id="25" name="Group 24">
            <a:extLst>
              <a:ext uri="{FF2B5EF4-FFF2-40B4-BE49-F238E27FC236}">
                <a16:creationId xmlns:a16="http://schemas.microsoft.com/office/drawing/2014/main" id="{BA7CAD2D-A523-49D0-BFE5-36D87090CC80}"/>
              </a:ext>
            </a:extLst>
          </p:cNvPr>
          <p:cNvGrpSpPr>
            <a:grpSpLocks noChangeAspect="1"/>
          </p:cNvGrpSpPr>
          <p:nvPr userDrawn="1"/>
        </p:nvGrpSpPr>
        <p:grpSpPr bwMode="black">
          <a:xfrm>
            <a:off x="459102" y="470067"/>
            <a:ext cx="1419662" cy="304828"/>
            <a:chOff x="457200" y="1643393"/>
            <a:chExt cx="4492753" cy="964540"/>
          </a:xfrm>
        </p:grpSpPr>
        <p:pic>
          <p:nvPicPr>
            <p:cNvPr id="26" name="Picture 25">
              <a:extLst>
                <a:ext uri="{FF2B5EF4-FFF2-40B4-BE49-F238E27FC236}">
                  <a16:creationId xmlns:a16="http://schemas.microsoft.com/office/drawing/2014/main" id="{A9056999-B9F1-4B54-AC0B-2E30B71879D6}"/>
                </a:ext>
              </a:extLst>
            </p:cNvPr>
            <p:cNvPicPr>
              <a:picLocks noChangeAspect="1"/>
            </p:cNvPicPr>
            <p:nvPr/>
          </p:nvPicPr>
          <p:blipFill>
            <a:blip r:embed="rId3"/>
            <a:stretch>
              <a:fillRect/>
            </a:stretch>
          </p:blipFill>
          <p:spPr bwMode="black">
            <a:xfrm>
              <a:off x="457200" y="1643393"/>
              <a:ext cx="964540" cy="964540"/>
            </a:xfrm>
            <a:prstGeom prst="rect">
              <a:avLst/>
            </a:prstGeom>
          </p:spPr>
        </p:pic>
        <p:sp>
          <p:nvSpPr>
            <p:cNvPr id="27" name="Freeform 12">
              <a:extLst>
                <a:ext uri="{FF2B5EF4-FFF2-40B4-BE49-F238E27FC236}">
                  <a16:creationId xmlns:a16="http://schemas.microsoft.com/office/drawing/2014/main" id="{0D968956-170E-40B1-9729-5DF0A40E647E}"/>
                </a:ext>
              </a:extLst>
            </p:cNvPr>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2266605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87552627"/>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44pt Title Only">
    <p:bg>
      <p:bgPr>
        <a:solidFill>
          <a:schemeClr val="bg1"/>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2"/>
            </p:custData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2050" name="think-cell Slide" r:id="rId4" imgW="270" imgH="270" progId="TCLayout.ActiveDocument.1">
                  <p:embed/>
                </p:oleObj>
              </mc:Choice>
              <mc:Fallback>
                <p:oleObj name="think-cell Slide" r:id="rId4" imgW="270" imgH="270" progId="TCLayout.ActiveDocument.1">
                  <p:embed/>
                  <p:pic>
                    <p:nvPicPr>
                      <p:cNvPr id="5" name="Object 4" hidden="1"/>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3" name="Footer Placeholder 2"/>
          <p:cNvSpPr>
            <a:spLocks noGrp="1"/>
          </p:cNvSpPr>
          <p:nvPr>
            <p:ph type="ftr" sz="quarter" idx="10"/>
          </p:nvPr>
        </p:nvSpPr>
        <p:spPr>
          <a:xfrm>
            <a:off x="269240" y="6437243"/>
            <a:ext cx="3859607" cy="134483"/>
          </a:xfrm>
          <a:prstGeom prst="rect">
            <a:avLst/>
          </a:prstGeom>
        </p:spPr>
        <p:txBody>
          <a:bodyPr/>
          <a:lstStyle/>
          <a:p>
            <a:pPr defTabSz="914225"/>
            <a:endParaRPr lang="en-US" dirty="0">
              <a:solidFill>
                <a:srgbClr val="505050"/>
              </a:solidFill>
            </a:endParaRPr>
          </a:p>
        </p:txBody>
      </p:sp>
      <p:sp>
        <p:nvSpPr>
          <p:cNvPr id="4" name="Slide Number Placeholder 3"/>
          <p:cNvSpPr>
            <a:spLocks noGrp="1"/>
          </p:cNvSpPr>
          <p:nvPr>
            <p:ph type="sldNum" sz="quarter" idx="11"/>
          </p:nvPr>
        </p:nvSpPr>
        <p:spPr>
          <a:xfrm>
            <a:off x="11367166" y="6437243"/>
            <a:ext cx="555596" cy="134483"/>
          </a:xfrm>
          <a:prstGeom prst="rect">
            <a:avLst/>
          </a:prstGeom>
        </p:spPr>
        <p:txBody>
          <a:bodyPr/>
          <a:lstStyle/>
          <a:p>
            <a:pPr defTabSz="914225"/>
            <a:fld id="{27258FFF-F925-446B-8502-81C933981705}" type="slidenum">
              <a:rPr lang="en-US" smtClean="0">
                <a:solidFill>
                  <a:srgbClr val="505050"/>
                </a:solidFill>
              </a:rPr>
              <a:pPr defTabSz="914225"/>
              <a:t>‹#›</a:t>
            </a:fld>
            <a:endParaRPr lang="en-US" dirty="0">
              <a:solidFill>
                <a:srgbClr val="505050"/>
              </a:solidFill>
            </a:endParaRPr>
          </a:p>
        </p:txBody>
      </p:sp>
      <p:sp>
        <p:nvSpPr>
          <p:cNvPr id="7" name="Title 1"/>
          <p:cNvSpPr>
            <a:spLocks noGrp="1"/>
          </p:cNvSpPr>
          <p:nvPr>
            <p:ph type="title" hasCustomPrompt="1"/>
          </p:nvPr>
        </p:nvSpPr>
        <p:spPr>
          <a:xfrm>
            <a:off x="573712" y="259792"/>
            <a:ext cx="11005512" cy="1075884"/>
          </a:xfrm>
        </p:spPr>
        <p:txBody>
          <a:bodyPr lIns="0" tIns="91440" rIns="146304" bIns="91440"/>
          <a:lstStyle>
            <a:lvl1pPr>
              <a:lnSpc>
                <a:spcPts val="4802"/>
              </a:lnSpc>
              <a:defRPr sz="4312" baseline="0">
                <a:solidFill>
                  <a:schemeClr val="accent1"/>
                </a:solidFill>
              </a:defRPr>
            </a:lvl1pPr>
          </a:lstStyle>
          <a:p>
            <a:r>
              <a:rPr lang="en-US" dirty="0" err="1"/>
              <a:t>Lorem</a:t>
            </a:r>
            <a:r>
              <a:rPr lang="en-US" dirty="0"/>
              <a:t> </a:t>
            </a:r>
            <a:r>
              <a:rPr lang="en-US" dirty="0" err="1"/>
              <a:t>ipsum</a:t>
            </a:r>
            <a:r>
              <a:rPr lang="en-US" dirty="0"/>
              <a:t> dolor sit.</a:t>
            </a:r>
          </a:p>
        </p:txBody>
      </p:sp>
    </p:spTree>
    <p:extLst>
      <p:ext uri="{BB962C8B-B14F-4D97-AF65-F5344CB8AC3E}">
        <p14:creationId xmlns:p14="http://schemas.microsoft.com/office/powerpoint/2010/main" val="218437917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Walkin (event nam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48586" y="6087742"/>
            <a:ext cx="1424426" cy="304828"/>
          </a:xfrm>
          <a:prstGeom prst="rect">
            <a:avLst/>
          </a:prstGeom>
        </p:spPr>
      </p:pic>
    </p:spTree>
    <p:extLst>
      <p:ext uri="{BB962C8B-B14F-4D97-AF65-F5344CB8AC3E}">
        <p14:creationId xmlns:p14="http://schemas.microsoft.com/office/powerpoint/2010/main" val="20538308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
          <a:srcRect l="5" t="11255" r="14683" b="16717"/>
          <a:stretch/>
        </p:blipFill>
        <p:spPr>
          <a:xfrm>
            <a:off x="-1" y="0"/>
            <a:ext cx="12190269" cy="6857999"/>
          </a:xfrm>
          <a:prstGeom prst="rect">
            <a:avLst/>
          </a:prstGeom>
        </p:spPr>
      </p:pic>
      <p:sp>
        <p:nvSpPr>
          <p:cNvPr id="2" name="Rectangle 1"/>
          <p:cNvSpPr/>
          <p:nvPr userDrawn="1"/>
        </p:nvSpPr>
        <p:spPr bwMode="auto">
          <a:xfrm>
            <a:off x="267682" y="2084172"/>
            <a:ext cx="6274974" cy="3586208"/>
          </a:xfrm>
          <a:prstGeom prst="rect">
            <a:avLst/>
          </a:prstGeom>
          <a:solidFill>
            <a:srgbClr val="FFFFFF">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solidFill>
                <a:schemeClr val="tx1"/>
              </a:soli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4911" cy="1793104"/>
          </a:xfrm>
          <a:noFill/>
        </p:spPr>
        <p:txBody>
          <a:bodyPr lIns="146304" tIns="91440" rIns="146304" bIns="91440" anchor="t" anchorCtr="0"/>
          <a:lstStyle>
            <a:lvl1pPr>
              <a:defRPr sz="4705" spc="-98" baseline="0">
                <a:solidFill>
                  <a:schemeClr val="tx1"/>
                </a:soli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7277"/>
            <a:ext cx="6276530" cy="651821"/>
          </a:xfrm>
        </p:spPr>
        <p:txBody>
          <a:bodyPr wrap="square" lIns="164592" tIns="109728" rIns="164592" bIns="109728">
            <a:spAutoFit/>
          </a:bodyPr>
          <a:lstStyle>
            <a:lvl1pPr marL="0" indent="0">
              <a:spcBef>
                <a:spcPts val="0"/>
              </a:spcBef>
              <a:buNone/>
              <a:defRPr sz="3137">
                <a:solidFill>
                  <a:schemeClr val="tx1"/>
                </a:solidFill>
                <a:latin typeface="+mn-lt"/>
              </a:defRPr>
            </a:lvl1pPr>
          </a:lstStyle>
          <a:p>
            <a:pPr lvl="0"/>
            <a:r>
              <a:rPr lang="en-US"/>
              <a:t>Speaker name</a:t>
            </a:r>
          </a:p>
        </p:txBody>
      </p:sp>
      <p:pic>
        <p:nvPicPr>
          <p:cNvPr id="15" name="Picture 14"/>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448586" y="6087742"/>
            <a:ext cx="1424426" cy="304828"/>
          </a:xfrm>
          <a:prstGeom prst="rect">
            <a:avLst/>
          </a:prstGeom>
        </p:spPr>
      </p:pic>
    </p:spTree>
    <p:extLst>
      <p:ext uri="{BB962C8B-B14F-4D97-AF65-F5344CB8AC3E}">
        <p14:creationId xmlns:p14="http://schemas.microsoft.com/office/powerpoint/2010/main" val="33544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48586" y="6087742"/>
            <a:ext cx="1424426" cy="304828"/>
          </a:xfrm>
          <a:prstGeom prst="rect">
            <a:avLst/>
          </a:prstGeom>
        </p:spPr>
      </p:pic>
    </p:spTree>
    <p:extLst>
      <p:ext uri="{BB962C8B-B14F-4D97-AF65-F5344CB8AC3E}">
        <p14:creationId xmlns:p14="http://schemas.microsoft.com/office/powerpoint/2010/main" val="35631574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quare photo">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5"/>
            <a:ext cx="4840694" cy="1799462"/>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2" y="3877277"/>
            <a:ext cx="4840694"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48586" y="6087742"/>
            <a:ext cx="1424426" cy="304828"/>
          </a:xfrm>
          <a:prstGeom prst="rect">
            <a:avLst/>
          </a:prstGeom>
        </p:spPr>
      </p:pic>
      <p:pic>
        <p:nvPicPr>
          <p:cNvPr id="6" name="Picture 5"/>
          <p:cNvPicPr>
            <a:picLocks noChangeAspect="1"/>
          </p:cNvPicPr>
          <p:nvPr userDrawn="1"/>
        </p:nvPicPr>
        <p:blipFill rotWithShape="1">
          <a:blip r:embed="rId3"/>
          <a:srcRect l="37330" t="11255" r="14683" b="16717"/>
          <a:stretch/>
        </p:blipFill>
        <p:spPr>
          <a:xfrm>
            <a:off x="5333417" y="0"/>
            <a:ext cx="6856851" cy="6857999"/>
          </a:xfrm>
          <a:prstGeom prst="rect">
            <a:avLst/>
          </a:prstGeom>
        </p:spPr>
      </p:pic>
    </p:spTree>
    <p:extLst>
      <p:ext uri="{BB962C8B-B14F-4D97-AF65-F5344CB8AC3E}">
        <p14:creationId xmlns:p14="http://schemas.microsoft.com/office/powerpoint/2010/main" val="37643127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solidFill>
                  <a:schemeClr val="tx1"/>
                </a:solidFill>
              </a:defRPr>
            </a:lvl1pPr>
            <a:lvl2pPr marL="224097" indent="0">
              <a:buNone/>
              <a:defRPr>
                <a:solidFill>
                  <a:schemeClr val="tx1"/>
                </a:solidFill>
              </a:defRPr>
            </a:lvl2pPr>
            <a:lvl3pPr marL="448193" indent="0">
              <a:buNone/>
              <a:defRPr>
                <a:solidFill>
                  <a:schemeClr val="tx1"/>
                </a:solidFill>
              </a:defRPr>
            </a:lvl3pPr>
            <a:lvl4pPr marL="672290" indent="0">
              <a:buNone/>
              <a:defRPr>
                <a:solidFill>
                  <a:schemeClr val="tx1"/>
                </a:solidFill>
              </a:defRPr>
            </a:lvl4pPr>
            <a:lvl5pPr marL="896386" indent="0">
              <a:buNone/>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116935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Text Placeholder 2"/>
          <p:cNvSpPr>
            <a:spLocks noGrp="1"/>
          </p:cNvSpPr>
          <p:nvPr>
            <p:ph type="body" sz="quarter" idx="10"/>
          </p:nvPr>
        </p:nvSpPr>
        <p:spPr>
          <a:xfrm>
            <a:off x="269303" y="1187644"/>
            <a:ext cx="11655078" cy="226326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0761415"/>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solidFill>
                  <a:schemeClr val="tx1"/>
                </a:solidFill>
                <a:latin typeface="+mn-lt"/>
              </a:defRPr>
            </a:lvl1pPr>
            <a:lvl2pPr marL="250553" indent="0">
              <a:buFont typeface="Wingdings" panose="05000000000000000000" pitchFamily="2" charset="2"/>
              <a:buNone/>
              <a:defRPr sz="2353" b="0">
                <a:solidFill>
                  <a:schemeClr val="tx1"/>
                </a:solidFill>
              </a:defRPr>
            </a:lvl2pPr>
            <a:lvl3pPr marL="441968" indent="0">
              <a:buFont typeface="Wingdings" panose="05000000000000000000" pitchFamily="2" charset="2"/>
              <a:buNone/>
              <a:tabLst/>
              <a:defRPr sz="2157" b="0">
                <a:solidFill>
                  <a:schemeClr val="tx1"/>
                </a:solidFill>
              </a:defRPr>
            </a:lvl3pPr>
            <a:lvl4pPr marL="639608" indent="0">
              <a:buFont typeface="Wingdings" panose="05000000000000000000" pitchFamily="2" charset="2"/>
              <a:buNone/>
              <a:defRPr sz="2157" b="0">
                <a:solidFill>
                  <a:schemeClr val="tx1"/>
                </a:solidFill>
              </a:defRPr>
            </a:lvl4pPr>
            <a:lvl5pPr marL="837250" indent="0">
              <a:buFont typeface="Wingdings" panose="05000000000000000000" pitchFamily="2" charset="2"/>
              <a:buNone/>
              <a:tabLst/>
              <a:defRPr sz="2157"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5"/>
            <a:ext cx="5378548" cy="2414153"/>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solidFill>
                  <a:schemeClr val="tx1"/>
                </a:solidFill>
                <a:latin typeface="+mn-lt"/>
                <a:ea typeface="+mn-ea"/>
                <a:cs typeface="+mn-cs"/>
              </a:defRPr>
            </a:lvl1pPr>
            <a:lvl2pPr marL="250553" indent="0">
              <a:buFont typeface="Arial" panose="020B0604020202020204" pitchFamily="34" charset="0"/>
              <a:buNone/>
              <a:defRPr lang="en-US" sz="2353" b="0" kern="1200" spc="0" baseline="0" dirty="0">
                <a:solidFill>
                  <a:schemeClr val="tx1"/>
                </a:solidFill>
                <a:latin typeface="+mn-lt"/>
                <a:ea typeface="+mn-ea"/>
                <a:cs typeface="+mn-cs"/>
              </a:defRPr>
            </a:lvl2pPr>
            <a:lvl3pPr marL="441968" indent="0">
              <a:buFont typeface="Arial" panose="020B0604020202020204" pitchFamily="34" charset="0"/>
              <a:buNone/>
              <a:tabLst/>
              <a:defRPr lang="en-US" sz="2157" b="0" kern="1200" spc="0" baseline="0" dirty="0">
                <a:solidFill>
                  <a:schemeClr val="tx1"/>
                </a:solidFill>
                <a:latin typeface="+mn-lt"/>
                <a:ea typeface="+mn-ea"/>
                <a:cs typeface="+mn-cs"/>
              </a:defRPr>
            </a:lvl3pPr>
            <a:lvl4pPr marL="639608" indent="0">
              <a:buFont typeface="Arial" panose="020B0604020202020204" pitchFamily="34" charset="0"/>
              <a:buNone/>
              <a:defRPr lang="en-US" sz="2157" b="0" kern="1200" spc="0" baseline="0" dirty="0">
                <a:solidFill>
                  <a:schemeClr val="tx1"/>
                </a:solidFill>
                <a:latin typeface="+mn-lt"/>
                <a:ea typeface="+mn-ea"/>
                <a:cs typeface="+mn-cs"/>
              </a:defRPr>
            </a:lvl4pPr>
            <a:lvl5pPr marL="837250" indent="0">
              <a:buFont typeface="Arial" panose="020B0604020202020204" pitchFamily="34" charset="0"/>
              <a:buNone/>
              <a:tabLst/>
              <a:defRPr lang="en-US" sz="2157" b="0" kern="1200" spc="0" baseline="0" dirty="0">
                <a:solidFill>
                  <a:schemeClr val="tx1"/>
                </a:soli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3431035500"/>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solidFill>
                  <a:schemeClr val="tx1"/>
                </a:solidFill>
                <a:latin typeface="+mn-lt"/>
              </a:defRPr>
            </a:lvl1pPr>
            <a:lvl2pPr marL="418625" indent="-168072">
              <a:buFont typeface="Wingdings" panose="05000000000000000000" pitchFamily="2" charset="2"/>
              <a:buChar char=""/>
              <a:defRPr sz="2353" b="0">
                <a:solidFill>
                  <a:schemeClr val="tx1"/>
                </a:solidFill>
              </a:defRPr>
            </a:lvl2pPr>
            <a:lvl3pPr marL="627160" indent="-185191">
              <a:buFont typeface="Wingdings" panose="05000000000000000000" pitchFamily="2" charset="2"/>
              <a:buChar char=""/>
              <a:tabLst/>
              <a:defRPr sz="2157" b="0">
                <a:solidFill>
                  <a:schemeClr val="tx1"/>
                </a:solidFill>
              </a:defRPr>
            </a:lvl3pPr>
            <a:lvl4pPr marL="812350" indent="-172742">
              <a:buFont typeface="Wingdings" panose="05000000000000000000" pitchFamily="2" charset="2"/>
              <a:buChar char=""/>
              <a:defRPr sz="2157" b="0">
                <a:solidFill>
                  <a:schemeClr val="tx1"/>
                </a:solidFill>
              </a:defRPr>
            </a:lvl4pPr>
            <a:lvl5pPr marL="1003766" indent="-166517">
              <a:buFont typeface="Wingdings" panose="05000000000000000000" pitchFamily="2" charset="2"/>
              <a:buChar char=""/>
              <a:tabLst/>
              <a:defRPr sz="2157"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5"/>
            <a:ext cx="5378548" cy="2414153"/>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solidFill>
                  <a:schemeClr val="tx1"/>
                </a:solidFill>
                <a:latin typeface="+mn-lt"/>
                <a:ea typeface="+mn-ea"/>
                <a:cs typeface="+mn-cs"/>
              </a:defRPr>
            </a:lvl1pPr>
            <a:lvl2pPr marL="586698" indent="-336145">
              <a:defRPr lang="en-US" sz="2353" b="0" kern="1200" spc="0" baseline="0" dirty="0">
                <a:solidFill>
                  <a:schemeClr val="tx1"/>
                </a:solidFill>
                <a:latin typeface="+mn-lt"/>
                <a:ea typeface="+mn-ea"/>
                <a:cs typeface="+mn-cs"/>
              </a:defRPr>
            </a:lvl2pPr>
            <a:lvl3pPr marL="778113" indent="-336145">
              <a:tabLst/>
              <a:defRPr lang="en-US" sz="2157" b="0" kern="1200" spc="0" baseline="0" dirty="0">
                <a:solidFill>
                  <a:schemeClr val="tx1"/>
                </a:solidFill>
                <a:latin typeface="+mn-lt"/>
                <a:ea typeface="+mn-ea"/>
                <a:cs typeface="+mn-cs"/>
              </a:defRPr>
            </a:lvl3pPr>
            <a:lvl4pPr marL="975753" indent="-336145">
              <a:defRPr lang="en-US" sz="2157" b="0" kern="1200" spc="0" baseline="0" dirty="0">
                <a:solidFill>
                  <a:schemeClr val="tx1"/>
                </a:solidFill>
                <a:latin typeface="+mn-lt"/>
                <a:ea typeface="+mn-ea"/>
                <a:cs typeface="+mn-cs"/>
              </a:defRPr>
            </a:lvl4pPr>
            <a:lvl5pPr marL="1173395" indent="-336145">
              <a:tabLst/>
              <a:defRPr lang="en-US" sz="2157" b="0" kern="1200" spc="0" baseline="0" dirty="0">
                <a:solidFill>
                  <a:schemeClr val="tx1"/>
                </a:soli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324935712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24098862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050043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6212493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38673618"/>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solidFill>
                  <a:schemeClr val="tx1"/>
                </a:solidFill>
              </a:defRPr>
            </a:lvl1pPr>
          </a:lstStyle>
          <a:p>
            <a:r>
              <a:rPr lang="en-US"/>
              <a:t>Section title</a:t>
            </a:r>
          </a:p>
        </p:txBody>
      </p:sp>
    </p:spTree>
    <p:extLst>
      <p:ext uri="{BB962C8B-B14F-4D97-AF65-F5344CB8AC3E}">
        <p14:creationId xmlns:p14="http://schemas.microsoft.com/office/powerpoint/2010/main" val="507543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4"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066529567"/>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5782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24097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20989051"/>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solidFill>
                  <a:schemeClr val="tx1"/>
                </a:solidFill>
                <a:cs typeface="Segoe UI" pitchFamily="34" charset="0"/>
              </a:rPr>
              <a:t>© Copyright Microsoft Corporation. All rights reserved. </a:t>
            </a: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448586" y="475390"/>
            <a:ext cx="1424426" cy="304828"/>
          </a:xfrm>
          <a:prstGeom prst="rect">
            <a:avLst/>
          </a:prstGeom>
        </p:spPr>
      </p:pic>
    </p:spTree>
    <p:extLst>
      <p:ext uri="{BB962C8B-B14F-4D97-AF65-F5344CB8AC3E}">
        <p14:creationId xmlns:p14="http://schemas.microsoft.com/office/powerpoint/2010/main" val="13786048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239881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1_Blank Slide (Title)">
    <p:spTree>
      <p:nvGrpSpPr>
        <p:cNvPr id="1" name=""/>
        <p:cNvGrpSpPr/>
        <p:nvPr/>
      </p:nvGrpSpPr>
      <p:grpSpPr>
        <a:xfrm>
          <a:off x="0" y="0"/>
          <a:ext cx="0" cy="0"/>
          <a:chOff x="0" y="0"/>
          <a:chExt cx="0" cy="0"/>
        </a:xfrm>
      </p:grpSpPr>
      <p:sp>
        <p:nvSpPr>
          <p:cNvPr id="9" name="Title 1"/>
          <p:cNvSpPr txBox="1">
            <a:spLocks/>
          </p:cNvSpPr>
          <p:nvPr userDrawn="1"/>
        </p:nvSpPr>
        <p:spPr>
          <a:xfrm>
            <a:off x="0" y="6733312"/>
            <a:ext cx="12192000" cy="124691"/>
          </a:xfrm>
          <a:prstGeom prst="rect">
            <a:avLst/>
          </a:prstGeom>
          <a:solidFill>
            <a:schemeClr val="tx1">
              <a:lumMod val="75000"/>
              <a:lumOff val="25000"/>
            </a:schemeClr>
          </a:solidFill>
        </p:spPr>
        <p:txBody>
          <a:bodyPr vert="horz" lIns="62318" tIns="31159" rIns="62318" bIns="31159" rtlCol="0" anchor="ctr">
            <a:normAutofit fontScale="25000" lnSpcReduction="20000"/>
          </a:bodyPr>
          <a:lstStyle>
            <a:lvl1pPr algn="l" defTabSz="1341150" rtl="0" eaLnBrk="1" latinLnBrk="0" hangingPunct="1">
              <a:lnSpc>
                <a:spcPct val="90000"/>
              </a:lnSpc>
              <a:spcBef>
                <a:spcPct val="0"/>
              </a:spcBef>
              <a:buNone/>
              <a:defRPr sz="6453" kern="1200">
                <a:solidFill>
                  <a:schemeClr val="tx1"/>
                </a:solidFill>
                <a:latin typeface="+mj-lt"/>
                <a:ea typeface="+mj-ea"/>
                <a:cs typeface="+mj-cs"/>
              </a:defRPr>
            </a:lvl1pPr>
          </a:lstStyle>
          <a:p>
            <a:endParaRPr lang="en-US" sz="1909">
              <a:solidFill>
                <a:schemeClr val="bg1"/>
              </a:solidFill>
              <a:latin typeface="Segoe UI Light" panose="020B0502040204020203" pitchFamily="34" charset="0"/>
              <a:cs typeface="Segoe UI Light" panose="020B0502040204020203" pitchFamily="34" charset="0"/>
            </a:endParaRPr>
          </a:p>
        </p:txBody>
      </p:sp>
      <p:sp>
        <p:nvSpPr>
          <p:cNvPr id="2" name="Title 1"/>
          <p:cNvSpPr>
            <a:spLocks noGrp="1"/>
          </p:cNvSpPr>
          <p:nvPr>
            <p:ph type="title"/>
          </p:nvPr>
        </p:nvSpPr>
        <p:spPr>
          <a:xfrm>
            <a:off x="0" y="1"/>
            <a:ext cx="10399059" cy="498764"/>
          </a:xfrm>
          <a:solidFill>
            <a:schemeClr val="tx1">
              <a:lumMod val="75000"/>
              <a:lumOff val="25000"/>
            </a:schemeClr>
          </a:solidFill>
        </p:spPr>
        <p:txBody>
          <a:bodyPr>
            <a:normAutofit/>
          </a:bodyPr>
          <a:lstStyle>
            <a:lvl1pPr>
              <a:defRPr sz="1909">
                <a:solidFill>
                  <a:schemeClr val="bg1"/>
                </a:solidFill>
              </a:defRPr>
            </a:lvl1pPr>
          </a:lstStyle>
          <a:p>
            <a:r>
              <a:rPr lang="en-US" altLang="zh-CN"/>
              <a:t>Click to edit Master title style</a:t>
            </a:r>
            <a:endParaRPr lang="en-US"/>
          </a:p>
        </p:txBody>
      </p:sp>
      <p:sp>
        <p:nvSpPr>
          <p:cNvPr id="5" name="Footer Placeholder 4"/>
          <p:cNvSpPr>
            <a:spLocks noGrp="1"/>
          </p:cNvSpPr>
          <p:nvPr>
            <p:ph type="ftr" sz="quarter" idx="11"/>
          </p:nvPr>
        </p:nvSpPr>
        <p:spPr>
          <a:xfrm>
            <a:off x="4" y="6730350"/>
            <a:ext cx="2804965" cy="124691"/>
          </a:xfrm>
          <a:prstGeom prst="rect">
            <a:avLst/>
          </a:prstGeom>
        </p:spPr>
        <p:txBody>
          <a:bodyPr/>
          <a:lstStyle>
            <a:lvl1pPr>
              <a:defRPr sz="750">
                <a:solidFill>
                  <a:schemeClr val="bg1"/>
                </a:solidFill>
              </a:defRPr>
            </a:lvl1pPr>
          </a:lstStyle>
          <a:p>
            <a:r>
              <a:rPr lang="en-US"/>
              <a:t>MICROSOFT CONFIDENTIAL | INTERNAL USE ONLY</a:t>
            </a:r>
          </a:p>
        </p:txBody>
      </p:sp>
      <p:sp>
        <p:nvSpPr>
          <p:cNvPr id="6" name="Slide Number Placeholder 5"/>
          <p:cNvSpPr>
            <a:spLocks noGrp="1"/>
          </p:cNvSpPr>
          <p:nvPr>
            <p:ph type="sldNum" sz="quarter" idx="12"/>
          </p:nvPr>
        </p:nvSpPr>
        <p:spPr>
          <a:xfrm>
            <a:off x="11403106" y="6730350"/>
            <a:ext cx="788894" cy="124691"/>
          </a:xfrm>
          <a:prstGeom prst="rect">
            <a:avLst/>
          </a:prstGeom>
        </p:spPr>
        <p:txBody>
          <a:bodyPr/>
          <a:lstStyle>
            <a:lvl1pPr>
              <a:defRPr sz="750">
                <a:solidFill>
                  <a:schemeClr val="bg1"/>
                </a:solidFill>
              </a:defRPr>
            </a:lvl1pPr>
          </a:lstStyle>
          <a:p>
            <a:fld id="{E501BD5D-2F98-4DB4-B4DD-6E8D2B30FC11}" type="slidenum">
              <a:rPr lang="en-US" smtClean="0"/>
              <a:pPr/>
              <a:t>‹#›</a:t>
            </a:fld>
            <a:endParaRPr lang="en-US"/>
          </a:p>
        </p:txBody>
      </p:sp>
      <p:sp>
        <p:nvSpPr>
          <p:cNvPr id="13" name="Text Placeholder 7"/>
          <p:cNvSpPr>
            <a:spLocks noGrp="1"/>
          </p:cNvSpPr>
          <p:nvPr>
            <p:ph type="body" sz="quarter" idx="13" hasCustomPrompt="1"/>
          </p:nvPr>
        </p:nvSpPr>
        <p:spPr>
          <a:xfrm>
            <a:off x="10399059" y="0"/>
            <a:ext cx="1792940" cy="498764"/>
          </a:xfrm>
          <a:solidFill>
            <a:schemeClr val="bg2"/>
          </a:solidFill>
        </p:spPr>
        <p:txBody>
          <a:bodyPr anchor="ctr">
            <a:noAutofit/>
          </a:bodyPr>
          <a:lstStyle>
            <a:lvl1pPr marL="0" indent="0" algn="ctr">
              <a:buNone/>
              <a:defRPr sz="1224">
                <a:solidFill>
                  <a:schemeClr val="bg1"/>
                </a:solidFill>
              </a:defRPr>
            </a:lvl1pPr>
            <a:lvl2pPr marL="456934" indent="0">
              <a:buNone/>
              <a:defRPr/>
            </a:lvl2pPr>
            <a:lvl3pPr marL="913868" indent="0">
              <a:buNone/>
              <a:defRPr/>
            </a:lvl3pPr>
            <a:lvl4pPr marL="1370803" indent="0">
              <a:buNone/>
              <a:defRPr/>
            </a:lvl4pPr>
            <a:lvl5pPr marL="1827740" indent="0">
              <a:buNone/>
              <a:defRPr/>
            </a:lvl5pPr>
          </a:lstStyle>
          <a:p>
            <a:pPr lvl="0"/>
            <a:r>
              <a:rPr lang="en-US"/>
              <a:t>Account Name</a:t>
            </a:r>
          </a:p>
        </p:txBody>
      </p:sp>
      <p:sp>
        <p:nvSpPr>
          <p:cNvPr id="14" name="Text Placeholder 7"/>
          <p:cNvSpPr>
            <a:spLocks noGrp="1"/>
          </p:cNvSpPr>
          <p:nvPr>
            <p:ph type="body" sz="quarter" idx="14" hasCustomPrompt="1"/>
          </p:nvPr>
        </p:nvSpPr>
        <p:spPr>
          <a:xfrm>
            <a:off x="8606119" y="0"/>
            <a:ext cx="1792940" cy="498764"/>
          </a:xfrm>
          <a:noFill/>
        </p:spPr>
        <p:txBody>
          <a:bodyPr anchor="ctr">
            <a:noAutofit/>
          </a:bodyPr>
          <a:lstStyle>
            <a:lvl1pPr marL="0" indent="0" algn="ctr">
              <a:buNone/>
              <a:defRPr sz="1224">
                <a:solidFill>
                  <a:schemeClr val="bg1"/>
                </a:solidFill>
              </a:defRPr>
            </a:lvl1pPr>
            <a:lvl2pPr marL="456934" indent="0">
              <a:buNone/>
              <a:defRPr/>
            </a:lvl2pPr>
            <a:lvl3pPr marL="913868" indent="0">
              <a:buNone/>
              <a:defRPr/>
            </a:lvl3pPr>
            <a:lvl4pPr marL="1370803" indent="0">
              <a:buNone/>
              <a:defRPr/>
            </a:lvl4pPr>
            <a:lvl5pPr marL="1827740" indent="0">
              <a:buNone/>
              <a:defRPr/>
            </a:lvl5pPr>
          </a:lstStyle>
          <a:p>
            <a:pPr lvl="0"/>
            <a:r>
              <a:rPr lang="en-US"/>
              <a:t>Update Frequency</a:t>
            </a:r>
          </a:p>
        </p:txBody>
      </p:sp>
      <p:sp>
        <p:nvSpPr>
          <p:cNvPr id="8" name="TextBox 7">
            <a:extLst>
              <a:ext uri="{FF2B5EF4-FFF2-40B4-BE49-F238E27FC236}">
                <a16:creationId xmlns:a16="http://schemas.microsoft.com/office/drawing/2014/main" id="{9AC7C599-31EE-4E68-967C-B24BF6295FD3}"/>
              </a:ext>
            </a:extLst>
          </p:cNvPr>
          <p:cNvSpPr txBox="1"/>
          <p:nvPr userDrawn="1"/>
        </p:nvSpPr>
        <p:spPr>
          <a:xfrm>
            <a:off x="8030626" y="-67377"/>
            <a:ext cx="4169155" cy="544765"/>
          </a:xfrm>
          <a:prstGeom prst="rect">
            <a:avLst/>
          </a:prstGeom>
          <a:noFill/>
        </p:spPr>
        <p:txBody>
          <a:bodyPr wrap="none" lIns="182880" tIns="146304" rIns="182880" bIns="146304" rtlCol="0">
            <a:spAutoFit/>
          </a:bodyPr>
          <a:lstStyle/>
          <a:p>
            <a:pPr>
              <a:lnSpc>
                <a:spcPct val="90000"/>
              </a:lnSpc>
              <a:spcAft>
                <a:spcPts val="600"/>
              </a:spcAft>
            </a:pPr>
            <a:r>
              <a:rPr lang="en-US" sz="1800" b="1" i="1" kern="1200">
                <a:solidFill>
                  <a:srgbClr val="FF0000"/>
                </a:solidFill>
                <a:effectLst/>
                <a:latin typeface="+mn-lt"/>
                <a:ea typeface="+mn-ea"/>
                <a:cs typeface="+mn-cs"/>
              </a:rPr>
              <a:t>Microsoft Confidential, FTE access only </a:t>
            </a:r>
            <a:endParaRPr lang="en-US" sz="2400">
              <a:solidFill>
                <a:srgbClr val="FF0000"/>
              </a:solidFill>
            </a:endParaRPr>
          </a:p>
        </p:txBody>
      </p:sp>
    </p:spTree>
    <p:extLst>
      <p:ext uri="{BB962C8B-B14F-4D97-AF65-F5344CB8AC3E}">
        <p14:creationId xmlns:p14="http://schemas.microsoft.com/office/powerpoint/2010/main" val="162368351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2_Blank Slide (Title)">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0399059" cy="498764"/>
          </a:xfrm>
          <a:solidFill>
            <a:schemeClr val="tx1">
              <a:lumMod val="75000"/>
              <a:lumOff val="25000"/>
            </a:schemeClr>
          </a:solidFill>
        </p:spPr>
        <p:txBody>
          <a:bodyPr>
            <a:normAutofit/>
          </a:bodyPr>
          <a:lstStyle>
            <a:lvl1pPr>
              <a:defRPr sz="1909">
                <a:solidFill>
                  <a:schemeClr val="bg1"/>
                </a:solidFill>
              </a:defRPr>
            </a:lvl1pPr>
          </a:lstStyle>
          <a:p>
            <a:r>
              <a:rPr lang="en-US" altLang="zh-CN"/>
              <a:t>Click to edit Master title style</a:t>
            </a:r>
            <a:endParaRPr lang="en-US"/>
          </a:p>
        </p:txBody>
      </p:sp>
      <p:sp>
        <p:nvSpPr>
          <p:cNvPr id="5" name="Footer Placeholder 4"/>
          <p:cNvSpPr>
            <a:spLocks noGrp="1"/>
          </p:cNvSpPr>
          <p:nvPr>
            <p:ph type="ftr" sz="quarter" idx="11"/>
          </p:nvPr>
        </p:nvSpPr>
        <p:spPr>
          <a:xfrm>
            <a:off x="3" y="6730349"/>
            <a:ext cx="2804965" cy="124691"/>
          </a:xfrm>
          <a:prstGeom prst="rect">
            <a:avLst/>
          </a:prstGeom>
        </p:spPr>
        <p:txBody>
          <a:bodyPr/>
          <a:lstStyle>
            <a:lvl1pPr>
              <a:defRPr sz="7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50" b="0" i="0" u="none" strike="noStrike" kern="1200" cap="none" spc="0" normalizeH="0" baseline="0" noProof="0">
                <a:ln>
                  <a:noFill/>
                </a:ln>
                <a:solidFill>
                  <a:prstClr val="white"/>
                </a:solidFill>
                <a:effectLst/>
                <a:uLnTx/>
                <a:uFillTx/>
                <a:latin typeface="Calibri" panose="020F0502020204030204"/>
                <a:ea typeface="+mn-ea"/>
                <a:cs typeface="+mn-cs"/>
              </a:rPr>
              <a:t>MICROSOFT CONFIDENTIAL | INTERNAL USE ONLY</a:t>
            </a:r>
          </a:p>
        </p:txBody>
      </p:sp>
      <p:sp>
        <p:nvSpPr>
          <p:cNvPr id="6" name="Slide Number Placeholder 5"/>
          <p:cNvSpPr>
            <a:spLocks noGrp="1"/>
          </p:cNvSpPr>
          <p:nvPr>
            <p:ph type="sldNum" sz="quarter" idx="12"/>
          </p:nvPr>
        </p:nvSpPr>
        <p:spPr>
          <a:xfrm>
            <a:off x="11403106" y="6730349"/>
            <a:ext cx="788894" cy="124691"/>
          </a:xfrm>
          <a:prstGeom prst="rect">
            <a:avLst/>
          </a:prstGeom>
        </p:spPr>
        <p:txBody>
          <a:bodyPr/>
          <a:lstStyle>
            <a:lvl1pPr>
              <a:defRPr sz="750">
                <a:solidFill>
                  <a:schemeClr val="bg1"/>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501BD5D-2F98-4DB4-B4DD-6E8D2B30FC11}" type="slidenum">
              <a:rPr kumimoji="0" lang="en-US" sz="750" b="0" i="0" u="none" strike="noStrike" kern="1200" cap="none" spc="0" normalizeH="0" baseline="0" noProof="0" smtClean="0">
                <a:ln>
                  <a:noFill/>
                </a:ln>
                <a:solidFill>
                  <a:prstClr val="white"/>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75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 Placeholder 7"/>
          <p:cNvSpPr>
            <a:spLocks noGrp="1"/>
          </p:cNvSpPr>
          <p:nvPr>
            <p:ph type="body" sz="quarter" idx="13" hasCustomPrompt="1"/>
          </p:nvPr>
        </p:nvSpPr>
        <p:spPr>
          <a:xfrm>
            <a:off x="10399059" y="0"/>
            <a:ext cx="1792940" cy="498764"/>
          </a:xfrm>
          <a:solidFill>
            <a:schemeClr val="bg2"/>
          </a:solidFill>
        </p:spPr>
        <p:txBody>
          <a:bodyPr anchor="ctr">
            <a:noAutofit/>
          </a:bodyPr>
          <a:lstStyle>
            <a:lvl1pPr marL="0" indent="0" algn="ctr">
              <a:buNone/>
              <a:defRPr sz="1225">
                <a:solidFill>
                  <a:schemeClr val="bg1"/>
                </a:solidFill>
              </a:defRPr>
            </a:lvl1pPr>
            <a:lvl2pPr marL="457022" indent="0">
              <a:buNone/>
              <a:defRPr/>
            </a:lvl2pPr>
            <a:lvl3pPr marL="914044" indent="0">
              <a:buNone/>
              <a:defRPr/>
            </a:lvl3pPr>
            <a:lvl4pPr marL="1371067" indent="0">
              <a:buNone/>
              <a:defRPr/>
            </a:lvl4pPr>
            <a:lvl5pPr marL="1828091" indent="0">
              <a:buNone/>
              <a:defRPr/>
            </a:lvl5pPr>
          </a:lstStyle>
          <a:p>
            <a:pPr lvl="0"/>
            <a:r>
              <a:rPr lang="en-US"/>
              <a:t>Account Name</a:t>
            </a:r>
          </a:p>
        </p:txBody>
      </p:sp>
      <p:sp>
        <p:nvSpPr>
          <p:cNvPr id="14" name="Text Placeholder 7"/>
          <p:cNvSpPr>
            <a:spLocks noGrp="1"/>
          </p:cNvSpPr>
          <p:nvPr>
            <p:ph type="body" sz="quarter" idx="14" hasCustomPrompt="1"/>
          </p:nvPr>
        </p:nvSpPr>
        <p:spPr>
          <a:xfrm>
            <a:off x="8606119" y="0"/>
            <a:ext cx="1792940" cy="498764"/>
          </a:xfrm>
          <a:noFill/>
        </p:spPr>
        <p:txBody>
          <a:bodyPr anchor="ctr">
            <a:noAutofit/>
          </a:bodyPr>
          <a:lstStyle>
            <a:lvl1pPr marL="0" indent="0" algn="ctr">
              <a:buNone/>
              <a:defRPr sz="1225">
                <a:solidFill>
                  <a:schemeClr val="bg1"/>
                </a:solidFill>
              </a:defRPr>
            </a:lvl1pPr>
            <a:lvl2pPr marL="457022" indent="0">
              <a:buNone/>
              <a:defRPr/>
            </a:lvl2pPr>
            <a:lvl3pPr marL="914044" indent="0">
              <a:buNone/>
              <a:defRPr/>
            </a:lvl3pPr>
            <a:lvl4pPr marL="1371067" indent="0">
              <a:buNone/>
              <a:defRPr/>
            </a:lvl4pPr>
            <a:lvl5pPr marL="1828091" indent="0">
              <a:buNone/>
              <a:defRPr/>
            </a:lvl5pPr>
          </a:lstStyle>
          <a:p>
            <a:pPr lvl="0"/>
            <a:r>
              <a:rPr lang="en-US"/>
              <a:t>Update Frequency</a:t>
            </a:r>
          </a:p>
        </p:txBody>
      </p:sp>
      <p:sp>
        <p:nvSpPr>
          <p:cNvPr id="7" name="TextBox 6">
            <a:extLst>
              <a:ext uri="{FF2B5EF4-FFF2-40B4-BE49-F238E27FC236}">
                <a16:creationId xmlns:a16="http://schemas.microsoft.com/office/drawing/2014/main" id="{FC58165A-E7A1-48AA-8268-F76767920E14}"/>
              </a:ext>
            </a:extLst>
          </p:cNvPr>
          <p:cNvSpPr txBox="1"/>
          <p:nvPr userDrawn="1"/>
        </p:nvSpPr>
        <p:spPr>
          <a:xfrm>
            <a:off x="8030626" y="-105877"/>
            <a:ext cx="4169155" cy="544765"/>
          </a:xfrm>
          <a:prstGeom prst="rect">
            <a:avLst/>
          </a:prstGeom>
          <a:noFill/>
        </p:spPr>
        <p:txBody>
          <a:bodyPr wrap="none" lIns="182880" tIns="146304" rIns="182880" bIns="146304" rtlCol="0">
            <a:spAutoFit/>
          </a:bodyPr>
          <a:lstStyle/>
          <a:p>
            <a:pPr>
              <a:lnSpc>
                <a:spcPct val="90000"/>
              </a:lnSpc>
              <a:spcAft>
                <a:spcPts val="600"/>
              </a:spcAft>
            </a:pPr>
            <a:r>
              <a:rPr lang="en-US" sz="1800" b="1" i="1" kern="1200">
                <a:solidFill>
                  <a:srgbClr val="FF0000"/>
                </a:solidFill>
                <a:effectLst/>
                <a:latin typeface="+mn-lt"/>
                <a:ea typeface="+mn-ea"/>
                <a:cs typeface="+mn-cs"/>
              </a:rPr>
              <a:t>Microsoft Confidential, FTE access only </a:t>
            </a:r>
            <a:endParaRPr lang="en-US" sz="2400">
              <a:solidFill>
                <a:srgbClr val="FF0000"/>
              </a:solidFill>
            </a:endParaRPr>
          </a:p>
        </p:txBody>
      </p:sp>
    </p:spTree>
    <p:extLst>
      <p:ext uri="{BB962C8B-B14F-4D97-AF65-F5344CB8AC3E}">
        <p14:creationId xmlns:p14="http://schemas.microsoft.com/office/powerpoint/2010/main" val="158210719"/>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3_Blank Slide (Title)">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0399059" cy="716435"/>
          </a:xfrm>
          <a:solidFill>
            <a:schemeClr val="tx1">
              <a:lumMod val="65000"/>
              <a:lumOff val="35000"/>
            </a:schemeClr>
          </a:solidFill>
        </p:spPr>
        <p:txBody>
          <a:bodyPr>
            <a:normAutofit/>
          </a:bodyPr>
          <a:lstStyle>
            <a:lvl1pPr>
              <a:defRPr sz="2800">
                <a:solidFill>
                  <a:schemeClr val="bg1"/>
                </a:solidFill>
              </a:defRPr>
            </a:lvl1pPr>
          </a:lstStyle>
          <a:p>
            <a:r>
              <a:rPr lang="en-US" altLang="zh-CN"/>
              <a:t>Click to edit Master title style</a:t>
            </a:r>
            <a:endParaRPr lang="en-US"/>
          </a:p>
        </p:txBody>
      </p:sp>
      <p:sp>
        <p:nvSpPr>
          <p:cNvPr id="5" name="Footer Placeholder 4"/>
          <p:cNvSpPr>
            <a:spLocks noGrp="1"/>
          </p:cNvSpPr>
          <p:nvPr>
            <p:ph type="ftr" sz="quarter" idx="11"/>
          </p:nvPr>
        </p:nvSpPr>
        <p:spPr>
          <a:xfrm>
            <a:off x="3" y="6730349"/>
            <a:ext cx="2804965" cy="124691"/>
          </a:xfrm>
          <a:prstGeom prst="rect">
            <a:avLst/>
          </a:prstGeom>
        </p:spPr>
        <p:txBody>
          <a:bodyPr/>
          <a:lstStyle>
            <a:lvl1pPr>
              <a:defRPr sz="750">
                <a:solidFill>
                  <a:schemeClr val="bg1"/>
                </a:solidFill>
              </a:defRPr>
            </a:lvl1pPr>
          </a:lstStyle>
          <a:p>
            <a:r>
              <a:rPr lang="en-US"/>
              <a:t>MICROSOFT CONFIDENTIAL | INTERNAL USE ONLY</a:t>
            </a:r>
          </a:p>
        </p:txBody>
      </p:sp>
      <p:sp>
        <p:nvSpPr>
          <p:cNvPr id="6" name="Slide Number Placeholder 5"/>
          <p:cNvSpPr>
            <a:spLocks noGrp="1"/>
          </p:cNvSpPr>
          <p:nvPr>
            <p:ph type="sldNum" sz="quarter" idx="12"/>
          </p:nvPr>
        </p:nvSpPr>
        <p:spPr>
          <a:xfrm>
            <a:off x="11403106" y="6730349"/>
            <a:ext cx="788894" cy="124691"/>
          </a:xfrm>
          <a:prstGeom prst="rect">
            <a:avLst/>
          </a:prstGeom>
        </p:spPr>
        <p:txBody>
          <a:bodyPr/>
          <a:lstStyle>
            <a:lvl1pPr>
              <a:defRPr sz="750">
                <a:solidFill>
                  <a:schemeClr val="bg1"/>
                </a:solidFill>
              </a:defRPr>
            </a:lvl1pPr>
          </a:lstStyle>
          <a:p>
            <a:fld id="{E501BD5D-2F98-4DB4-B4DD-6E8D2B30FC11}" type="slidenum">
              <a:rPr lang="en-US" smtClean="0"/>
              <a:pPr/>
              <a:t>‹#›</a:t>
            </a:fld>
            <a:endParaRPr lang="en-US"/>
          </a:p>
        </p:txBody>
      </p:sp>
      <p:sp>
        <p:nvSpPr>
          <p:cNvPr id="13" name="Text Placeholder 7"/>
          <p:cNvSpPr>
            <a:spLocks noGrp="1"/>
          </p:cNvSpPr>
          <p:nvPr>
            <p:ph type="body" sz="quarter" idx="13" hasCustomPrompt="1"/>
          </p:nvPr>
        </p:nvSpPr>
        <p:spPr>
          <a:xfrm>
            <a:off x="10399059" y="-1"/>
            <a:ext cx="1792940" cy="716437"/>
          </a:xfrm>
          <a:solidFill>
            <a:schemeClr val="bg2"/>
          </a:solidFill>
        </p:spPr>
        <p:txBody>
          <a:bodyPr anchor="ctr">
            <a:noAutofit/>
          </a:bodyPr>
          <a:lstStyle>
            <a:lvl1pPr marL="0" indent="0" algn="ctr">
              <a:buNone/>
              <a:defRPr sz="1600" b="1">
                <a:solidFill>
                  <a:schemeClr val="bg1"/>
                </a:solidFill>
              </a:defRPr>
            </a:lvl1pPr>
            <a:lvl2pPr marL="457022" indent="0">
              <a:buNone/>
              <a:defRPr/>
            </a:lvl2pPr>
            <a:lvl3pPr marL="914044" indent="0">
              <a:buNone/>
              <a:defRPr/>
            </a:lvl3pPr>
            <a:lvl4pPr marL="1371067" indent="0">
              <a:buNone/>
              <a:defRPr/>
            </a:lvl4pPr>
            <a:lvl5pPr marL="1828091" indent="0">
              <a:buNone/>
              <a:defRPr/>
            </a:lvl5pPr>
          </a:lstStyle>
          <a:p>
            <a:pPr lvl="0"/>
            <a:r>
              <a:rPr lang="en-US"/>
              <a:t>Responsible</a:t>
            </a:r>
          </a:p>
        </p:txBody>
      </p:sp>
      <p:sp>
        <p:nvSpPr>
          <p:cNvPr id="7" name="TextBox 6">
            <a:extLst>
              <a:ext uri="{FF2B5EF4-FFF2-40B4-BE49-F238E27FC236}">
                <a16:creationId xmlns:a16="http://schemas.microsoft.com/office/drawing/2014/main" id="{FCBAFC33-9425-4DDB-92E2-F58480299608}"/>
              </a:ext>
            </a:extLst>
          </p:cNvPr>
          <p:cNvSpPr txBox="1"/>
          <p:nvPr userDrawn="1"/>
        </p:nvSpPr>
        <p:spPr>
          <a:xfrm>
            <a:off x="8030626" y="-105877"/>
            <a:ext cx="4169155" cy="544765"/>
          </a:xfrm>
          <a:prstGeom prst="rect">
            <a:avLst/>
          </a:prstGeom>
          <a:noFill/>
        </p:spPr>
        <p:txBody>
          <a:bodyPr wrap="none" lIns="182880" tIns="146304" rIns="182880" bIns="146304" rtlCol="0">
            <a:spAutoFit/>
          </a:bodyPr>
          <a:lstStyle/>
          <a:p>
            <a:pPr>
              <a:lnSpc>
                <a:spcPct val="90000"/>
              </a:lnSpc>
              <a:spcAft>
                <a:spcPts val="600"/>
              </a:spcAft>
            </a:pPr>
            <a:r>
              <a:rPr lang="en-US" sz="1800" b="1" i="1" kern="1200">
                <a:solidFill>
                  <a:srgbClr val="FF0000"/>
                </a:solidFill>
                <a:effectLst/>
                <a:latin typeface="+mn-lt"/>
                <a:ea typeface="+mn-ea"/>
                <a:cs typeface="+mn-cs"/>
              </a:rPr>
              <a:t>Microsoft Confidential, FTE access only </a:t>
            </a:r>
            <a:endParaRPr lang="en-US" sz="2400">
              <a:solidFill>
                <a:srgbClr val="FF0000"/>
              </a:solidFill>
            </a:endParaRPr>
          </a:p>
        </p:txBody>
      </p:sp>
    </p:spTree>
    <p:extLst>
      <p:ext uri="{BB962C8B-B14F-4D97-AF65-F5344CB8AC3E}">
        <p14:creationId xmlns:p14="http://schemas.microsoft.com/office/powerpoint/2010/main" val="27687945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4_Blank Slide (Title)">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0399059" cy="716435"/>
          </a:xfrm>
          <a:solidFill>
            <a:schemeClr val="tx1">
              <a:lumMod val="65000"/>
              <a:lumOff val="35000"/>
            </a:schemeClr>
          </a:solidFill>
        </p:spPr>
        <p:txBody>
          <a:bodyPr>
            <a:normAutofit/>
          </a:bodyPr>
          <a:lstStyle>
            <a:lvl1pPr>
              <a:defRPr sz="2800">
                <a:solidFill>
                  <a:schemeClr val="bg1"/>
                </a:solidFill>
              </a:defRPr>
            </a:lvl1pPr>
          </a:lstStyle>
          <a:p>
            <a:r>
              <a:rPr lang="en-US" altLang="zh-CN"/>
              <a:t>Click to edit Master title style</a:t>
            </a:r>
            <a:endParaRPr lang="en-US"/>
          </a:p>
        </p:txBody>
      </p:sp>
      <p:sp>
        <p:nvSpPr>
          <p:cNvPr id="5" name="Footer Placeholder 4"/>
          <p:cNvSpPr>
            <a:spLocks noGrp="1"/>
          </p:cNvSpPr>
          <p:nvPr>
            <p:ph type="ftr" sz="quarter" idx="11"/>
          </p:nvPr>
        </p:nvSpPr>
        <p:spPr>
          <a:xfrm>
            <a:off x="3" y="6730349"/>
            <a:ext cx="2804965" cy="124691"/>
          </a:xfrm>
          <a:prstGeom prst="rect">
            <a:avLst/>
          </a:prstGeom>
        </p:spPr>
        <p:txBody>
          <a:bodyPr/>
          <a:lstStyle>
            <a:lvl1pPr>
              <a:defRPr sz="750">
                <a:solidFill>
                  <a:schemeClr val="bg1"/>
                </a:solidFill>
              </a:defRPr>
            </a:lvl1pPr>
          </a:lstStyle>
          <a:p>
            <a:r>
              <a:rPr lang="en-US"/>
              <a:t>MICROSOFT CONFIDENTIAL | INTERNAL USE ONLY</a:t>
            </a:r>
          </a:p>
        </p:txBody>
      </p:sp>
      <p:sp>
        <p:nvSpPr>
          <p:cNvPr id="6" name="Slide Number Placeholder 5"/>
          <p:cNvSpPr>
            <a:spLocks noGrp="1"/>
          </p:cNvSpPr>
          <p:nvPr>
            <p:ph type="sldNum" sz="quarter" idx="12"/>
          </p:nvPr>
        </p:nvSpPr>
        <p:spPr>
          <a:xfrm>
            <a:off x="11403106" y="6730349"/>
            <a:ext cx="788894" cy="124691"/>
          </a:xfrm>
          <a:prstGeom prst="rect">
            <a:avLst/>
          </a:prstGeom>
        </p:spPr>
        <p:txBody>
          <a:bodyPr/>
          <a:lstStyle>
            <a:lvl1pPr>
              <a:defRPr sz="750">
                <a:solidFill>
                  <a:schemeClr val="bg1"/>
                </a:solidFill>
              </a:defRPr>
            </a:lvl1pPr>
          </a:lstStyle>
          <a:p>
            <a:fld id="{E501BD5D-2F98-4DB4-B4DD-6E8D2B30FC11}" type="slidenum">
              <a:rPr lang="en-US" smtClean="0"/>
              <a:pPr/>
              <a:t>‹#›</a:t>
            </a:fld>
            <a:endParaRPr lang="en-US"/>
          </a:p>
        </p:txBody>
      </p:sp>
      <p:sp>
        <p:nvSpPr>
          <p:cNvPr id="13" name="Text Placeholder 7"/>
          <p:cNvSpPr>
            <a:spLocks noGrp="1"/>
          </p:cNvSpPr>
          <p:nvPr>
            <p:ph type="body" sz="quarter" idx="13" hasCustomPrompt="1"/>
          </p:nvPr>
        </p:nvSpPr>
        <p:spPr>
          <a:xfrm>
            <a:off x="10399059" y="-1"/>
            <a:ext cx="1792940" cy="716437"/>
          </a:xfrm>
          <a:solidFill>
            <a:schemeClr val="bg2"/>
          </a:solidFill>
        </p:spPr>
        <p:txBody>
          <a:bodyPr anchor="ctr">
            <a:noAutofit/>
          </a:bodyPr>
          <a:lstStyle>
            <a:lvl1pPr marL="0" indent="0" algn="ctr">
              <a:buNone/>
              <a:defRPr sz="1600" b="1">
                <a:solidFill>
                  <a:schemeClr val="bg1"/>
                </a:solidFill>
              </a:defRPr>
            </a:lvl1pPr>
            <a:lvl2pPr marL="457022" indent="0">
              <a:buNone/>
              <a:defRPr/>
            </a:lvl2pPr>
            <a:lvl3pPr marL="914044" indent="0">
              <a:buNone/>
              <a:defRPr/>
            </a:lvl3pPr>
            <a:lvl4pPr marL="1371067" indent="0">
              <a:buNone/>
              <a:defRPr/>
            </a:lvl4pPr>
            <a:lvl5pPr marL="1828091" indent="0">
              <a:buNone/>
              <a:defRPr/>
            </a:lvl5pPr>
          </a:lstStyle>
          <a:p>
            <a:pPr lvl="0"/>
            <a:r>
              <a:rPr lang="en-US"/>
              <a:t>Responsible</a:t>
            </a:r>
          </a:p>
        </p:txBody>
      </p:sp>
    </p:spTree>
    <p:extLst>
      <p:ext uri="{BB962C8B-B14F-4D97-AF65-F5344CB8AC3E}">
        <p14:creationId xmlns:p14="http://schemas.microsoft.com/office/powerpoint/2010/main" val="207472035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5_Blank Slide (Title)">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0399059" cy="498764"/>
          </a:xfrm>
          <a:solidFill>
            <a:schemeClr val="tx1">
              <a:lumMod val="75000"/>
              <a:lumOff val="25000"/>
            </a:schemeClr>
          </a:solidFill>
        </p:spPr>
        <p:txBody>
          <a:bodyPr>
            <a:normAutofit/>
          </a:bodyPr>
          <a:lstStyle>
            <a:lvl1pPr>
              <a:defRPr sz="1909">
                <a:solidFill>
                  <a:schemeClr val="bg1"/>
                </a:solidFill>
              </a:defRPr>
            </a:lvl1pPr>
          </a:lstStyle>
          <a:p>
            <a:r>
              <a:rPr lang="en-US" altLang="zh-CN"/>
              <a:t>Click to edit Master title style</a:t>
            </a:r>
            <a:endParaRPr lang="en-US"/>
          </a:p>
        </p:txBody>
      </p:sp>
      <p:sp>
        <p:nvSpPr>
          <p:cNvPr id="5" name="Footer Placeholder 4"/>
          <p:cNvSpPr>
            <a:spLocks noGrp="1"/>
          </p:cNvSpPr>
          <p:nvPr>
            <p:ph type="ftr" sz="quarter" idx="11"/>
          </p:nvPr>
        </p:nvSpPr>
        <p:spPr>
          <a:xfrm>
            <a:off x="3" y="6730349"/>
            <a:ext cx="2804965" cy="124691"/>
          </a:xfrm>
          <a:prstGeom prst="rect">
            <a:avLst/>
          </a:prstGeom>
        </p:spPr>
        <p:txBody>
          <a:bodyPr/>
          <a:lstStyle>
            <a:lvl1pPr>
              <a:defRPr sz="75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50" b="0" i="0" u="none" strike="noStrike" kern="1200" cap="none" spc="0" normalizeH="0" baseline="0" noProof="0">
                <a:ln>
                  <a:noFill/>
                </a:ln>
                <a:solidFill>
                  <a:prstClr val="white"/>
                </a:solidFill>
                <a:effectLst/>
                <a:uLnTx/>
                <a:uFillTx/>
                <a:latin typeface="Calibri" panose="020F0502020204030204"/>
                <a:ea typeface="+mn-ea"/>
                <a:cs typeface="+mn-cs"/>
              </a:rPr>
              <a:t>MICROSOFT CONFIDENTIAL | INTERNAL USE ONLY</a:t>
            </a:r>
          </a:p>
        </p:txBody>
      </p:sp>
      <p:sp>
        <p:nvSpPr>
          <p:cNvPr id="6" name="Slide Number Placeholder 5"/>
          <p:cNvSpPr>
            <a:spLocks noGrp="1"/>
          </p:cNvSpPr>
          <p:nvPr>
            <p:ph type="sldNum" sz="quarter" idx="12"/>
          </p:nvPr>
        </p:nvSpPr>
        <p:spPr>
          <a:xfrm>
            <a:off x="11403106" y="6730349"/>
            <a:ext cx="788894" cy="124691"/>
          </a:xfrm>
          <a:prstGeom prst="rect">
            <a:avLst/>
          </a:prstGeom>
        </p:spPr>
        <p:txBody>
          <a:bodyPr/>
          <a:lstStyle>
            <a:lvl1pPr>
              <a:defRPr sz="750">
                <a:solidFill>
                  <a:schemeClr val="bg1"/>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501BD5D-2F98-4DB4-B4DD-6E8D2B30FC11}" type="slidenum">
              <a:rPr kumimoji="0" lang="en-US" sz="750" b="0" i="0" u="none" strike="noStrike" kern="1200" cap="none" spc="0" normalizeH="0" baseline="0" noProof="0" smtClean="0">
                <a:ln>
                  <a:noFill/>
                </a:ln>
                <a:solidFill>
                  <a:prstClr val="white"/>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75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 Placeholder 7"/>
          <p:cNvSpPr>
            <a:spLocks noGrp="1"/>
          </p:cNvSpPr>
          <p:nvPr>
            <p:ph type="body" sz="quarter" idx="13" hasCustomPrompt="1"/>
          </p:nvPr>
        </p:nvSpPr>
        <p:spPr>
          <a:xfrm>
            <a:off x="10399059" y="0"/>
            <a:ext cx="1792940" cy="498764"/>
          </a:xfrm>
          <a:solidFill>
            <a:schemeClr val="bg2"/>
          </a:solidFill>
        </p:spPr>
        <p:txBody>
          <a:bodyPr anchor="ctr">
            <a:noAutofit/>
          </a:bodyPr>
          <a:lstStyle>
            <a:lvl1pPr marL="0" indent="0" algn="ctr">
              <a:buNone/>
              <a:defRPr sz="1225">
                <a:solidFill>
                  <a:schemeClr val="bg1"/>
                </a:solidFill>
              </a:defRPr>
            </a:lvl1pPr>
            <a:lvl2pPr marL="457022" indent="0">
              <a:buNone/>
              <a:defRPr/>
            </a:lvl2pPr>
            <a:lvl3pPr marL="914044" indent="0">
              <a:buNone/>
              <a:defRPr/>
            </a:lvl3pPr>
            <a:lvl4pPr marL="1371067" indent="0">
              <a:buNone/>
              <a:defRPr/>
            </a:lvl4pPr>
            <a:lvl5pPr marL="1828091" indent="0">
              <a:buNone/>
              <a:defRPr/>
            </a:lvl5pPr>
          </a:lstStyle>
          <a:p>
            <a:pPr lvl="0"/>
            <a:r>
              <a:rPr lang="en-US"/>
              <a:t>Account Name</a:t>
            </a:r>
          </a:p>
        </p:txBody>
      </p:sp>
      <p:sp>
        <p:nvSpPr>
          <p:cNvPr id="14" name="Text Placeholder 7"/>
          <p:cNvSpPr>
            <a:spLocks noGrp="1"/>
          </p:cNvSpPr>
          <p:nvPr>
            <p:ph type="body" sz="quarter" idx="14" hasCustomPrompt="1"/>
          </p:nvPr>
        </p:nvSpPr>
        <p:spPr>
          <a:xfrm>
            <a:off x="8606119" y="0"/>
            <a:ext cx="1792940" cy="498764"/>
          </a:xfrm>
          <a:noFill/>
        </p:spPr>
        <p:txBody>
          <a:bodyPr anchor="ctr">
            <a:noAutofit/>
          </a:bodyPr>
          <a:lstStyle>
            <a:lvl1pPr marL="0" indent="0" algn="ctr">
              <a:buNone/>
              <a:defRPr sz="1225">
                <a:solidFill>
                  <a:schemeClr val="bg1"/>
                </a:solidFill>
              </a:defRPr>
            </a:lvl1pPr>
            <a:lvl2pPr marL="457022" indent="0">
              <a:buNone/>
              <a:defRPr/>
            </a:lvl2pPr>
            <a:lvl3pPr marL="914044" indent="0">
              <a:buNone/>
              <a:defRPr/>
            </a:lvl3pPr>
            <a:lvl4pPr marL="1371067" indent="0">
              <a:buNone/>
              <a:defRPr/>
            </a:lvl4pPr>
            <a:lvl5pPr marL="1828091" indent="0">
              <a:buNone/>
              <a:defRPr/>
            </a:lvl5pPr>
          </a:lstStyle>
          <a:p>
            <a:pPr lvl="0"/>
            <a:r>
              <a:rPr lang="en-US"/>
              <a:t>Update Frequency</a:t>
            </a:r>
          </a:p>
        </p:txBody>
      </p:sp>
      <p:sp>
        <p:nvSpPr>
          <p:cNvPr id="7" name="TextBox 6">
            <a:extLst>
              <a:ext uri="{FF2B5EF4-FFF2-40B4-BE49-F238E27FC236}">
                <a16:creationId xmlns:a16="http://schemas.microsoft.com/office/drawing/2014/main" id="{48E92313-B1A1-4A2A-8B5D-0843B836C821}"/>
              </a:ext>
            </a:extLst>
          </p:cNvPr>
          <p:cNvSpPr txBox="1"/>
          <p:nvPr userDrawn="1"/>
        </p:nvSpPr>
        <p:spPr>
          <a:xfrm>
            <a:off x="8030626" y="-105877"/>
            <a:ext cx="4169155" cy="544765"/>
          </a:xfrm>
          <a:prstGeom prst="rect">
            <a:avLst/>
          </a:prstGeom>
          <a:noFill/>
        </p:spPr>
        <p:txBody>
          <a:bodyPr wrap="none" lIns="182880" tIns="146304" rIns="182880" bIns="146304" rtlCol="0">
            <a:spAutoFit/>
          </a:bodyPr>
          <a:lstStyle/>
          <a:p>
            <a:pPr>
              <a:lnSpc>
                <a:spcPct val="90000"/>
              </a:lnSpc>
              <a:spcAft>
                <a:spcPts val="600"/>
              </a:spcAft>
            </a:pPr>
            <a:r>
              <a:rPr lang="en-US" sz="1800" b="1" i="1" kern="1200">
                <a:solidFill>
                  <a:srgbClr val="FF0000"/>
                </a:solidFill>
                <a:effectLst/>
                <a:latin typeface="+mn-lt"/>
                <a:ea typeface="+mn-ea"/>
                <a:cs typeface="+mn-cs"/>
              </a:rPr>
              <a:t>Microsoft Confidential, FTE access only </a:t>
            </a:r>
            <a:endParaRPr lang="en-US" sz="2400">
              <a:solidFill>
                <a:srgbClr val="FF0000"/>
              </a:solidFill>
            </a:endParaRPr>
          </a:p>
        </p:txBody>
      </p:sp>
    </p:spTree>
    <p:extLst>
      <p:ext uri="{BB962C8B-B14F-4D97-AF65-F5344CB8AC3E}">
        <p14:creationId xmlns:p14="http://schemas.microsoft.com/office/powerpoint/2010/main" val="109700662"/>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Title Slide_Option 1_Photo 1">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84186"/>
            <a:ext cx="6276530" cy="1793104"/>
          </a:xfrm>
          <a:noFill/>
        </p:spPr>
        <p:txBody>
          <a:bodyPr lIns="146304" tIns="91440" rIns="146304" bIns="91440" anchor="t" anchorCtr="0"/>
          <a:lstStyle>
            <a:lvl1pPr>
              <a:defRPr sz="5294" spc="-98" baseline="0">
                <a:gradFill>
                  <a:gsLst>
                    <a:gs pos="4040">
                      <a:srgbClr val="525252"/>
                    </a:gs>
                    <a:gs pos="17000">
                      <a:srgbClr val="525252"/>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7271"/>
            <a:ext cx="6276530" cy="1789991"/>
          </a:xfrm>
        </p:spPr>
        <p:txBody>
          <a:bodyPr tIns="109728" bIns="109728">
            <a:noAutofit/>
          </a:bodyPr>
          <a:lstStyle>
            <a:lvl1pPr marL="0" indent="0">
              <a:spcBef>
                <a:spcPts val="0"/>
              </a:spcBef>
              <a:buNone/>
              <a:defRPr sz="3137">
                <a:gradFill>
                  <a:gsLst>
                    <a:gs pos="4040">
                      <a:srgbClr val="525252"/>
                    </a:gs>
                    <a:gs pos="17000">
                      <a:srgbClr val="525252"/>
                    </a:gs>
                  </a:gsLst>
                  <a:lin ang="5400000" scaled="0"/>
                </a:gradFill>
              </a:defRPr>
            </a:lvl1pPr>
          </a:lstStyle>
          <a:p>
            <a:pPr lvl="0"/>
            <a:r>
              <a:rPr lang="en-US"/>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invGray">
          <a:xfrm>
            <a:off x="450090" y="470411"/>
            <a:ext cx="1228189" cy="263937"/>
          </a:xfrm>
          <a:prstGeom prst="rect">
            <a:avLst/>
          </a:prstGeom>
        </p:spPr>
      </p:pic>
    </p:spTree>
    <p:extLst>
      <p:ext uri="{BB962C8B-B14F-4D97-AF65-F5344CB8AC3E}">
        <p14:creationId xmlns:p14="http://schemas.microsoft.com/office/powerpoint/2010/main" val="3095018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9" y="1589"/>
          <a:ext cx="1587" cy="1587"/>
        </p:xfrm>
        <a:graphic>
          <a:graphicData uri="http://schemas.openxmlformats.org/presentationml/2006/ole">
            <mc:AlternateContent xmlns:mc="http://schemas.openxmlformats.org/markup-compatibility/2006">
              <mc:Choice xmlns:v="urn:schemas-microsoft-com:vml" Requires="v">
                <p:oleObj spid="_x0000_s1026" name="think-cell Slide" r:id="rId4" imgW="377" imgH="377" progId="TCLayout.ActiveDocument.1">
                  <p:embed/>
                </p:oleObj>
              </mc:Choice>
              <mc:Fallback>
                <p:oleObj name="think-cell Slide" r:id="rId4" imgW="377" imgH="377" progId="TCLayout.ActiveDocument.1">
                  <p:embed/>
                  <p:pic>
                    <p:nvPicPr>
                      <p:cNvPr id="2" name="Object 1" hidden="1"/>
                      <p:cNvPicPr/>
                      <p:nvPr/>
                    </p:nvPicPr>
                    <p:blipFill>
                      <a:blip r:embed="rId5"/>
                      <a:stretch>
                        <a:fillRect/>
                      </a:stretch>
                    </p:blipFill>
                    <p:spPr>
                      <a:xfrm>
                        <a:off x="1589" y="1589"/>
                        <a:ext cx="1587" cy="1587"/>
                      </a:xfrm>
                      <a:prstGeom prst="rect">
                        <a:avLst/>
                      </a:prstGeom>
                    </p:spPr>
                  </p:pic>
                </p:oleObj>
              </mc:Fallback>
            </mc:AlternateContent>
          </a:graphicData>
        </a:graphic>
      </p:graphicFrame>
      <p:sp>
        <p:nvSpPr>
          <p:cNvPr id="4" name="Text Placeholder 3"/>
          <p:cNvSpPr>
            <a:spLocks noGrp="1"/>
          </p:cNvSpPr>
          <p:nvPr>
            <p:ph type="body" sz="quarter" idx="10"/>
          </p:nvPr>
        </p:nvSpPr>
        <p:spPr>
          <a:xfrm>
            <a:off x="269240" y="1189176"/>
            <a:ext cx="11653523" cy="1909005"/>
          </a:xfrm>
        </p:spPr>
        <p:txBody>
          <a:bodyPr>
            <a:spAutoFit/>
          </a:bodyPr>
          <a:lstStyle>
            <a:lvl1pPr>
              <a:defRPr sz="392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385287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Title Only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0" y="301691"/>
            <a:ext cx="11671166" cy="780349"/>
          </a:xfrm>
          <a:prstGeom prst="rect">
            <a:avLst/>
          </a:prstGeom>
          <a:effectLst/>
        </p:spPr>
        <p:txBody>
          <a:bodyPr lIns="559562" tIns="46614" rIns="93231" bIns="46614" anchor="ctr"/>
          <a:lstStyle>
            <a:lvl1pPr>
              <a:defRPr lang="en-US" dirty="0"/>
            </a:lvl1pPr>
          </a:lstStyle>
          <a:p>
            <a:pPr marL="0" marR="0" lvl="0" indent="0" defTabSz="896043" fontAlgn="auto">
              <a:lnSpc>
                <a:spcPts val="3430"/>
              </a:lnSpc>
              <a:spcAft>
                <a:spcPts val="0"/>
              </a:spcAft>
              <a:buClrTx/>
              <a:buSzTx/>
              <a:buFontTx/>
              <a:tabLst/>
            </a:pPr>
            <a:r>
              <a:rPr lang="en-US" dirty="0"/>
              <a:t>Click to edit master title style</a:t>
            </a:r>
          </a:p>
        </p:txBody>
      </p:sp>
    </p:spTree>
    <p:extLst>
      <p:ext uri="{BB962C8B-B14F-4D97-AF65-F5344CB8AC3E}">
        <p14:creationId xmlns:p14="http://schemas.microsoft.com/office/powerpoint/2010/main" val="683762205"/>
      </p:ext>
    </p:extLst>
  </p:cSld>
  <p:clrMapOvr>
    <a:masterClrMapping/>
  </p:clrMapOvr>
  <p:transition>
    <p:fade/>
  </p:transition>
  <p:extLst>
    <p:ext uri="{DCECCB84-F9BA-43D5-87BE-67443E8EF086}">
      <p15:sldGuideLst xmlns:p15="http://schemas.microsoft.com/office/powerpoint/2012/main">
        <p15:guide id="1" pos="7661">
          <p15:clr>
            <a:srgbClr val="FBAE40"/>
          </p15:clr>
        </p15:guide>
        <p15:guide id="2" pos="173">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D6EE6-E88D-4B44-BC68-D399D052D5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F98475-29F5-4997-B4A5-0D13AA36CCB0}"/>
              </a:ext>
            </a:extLst>
          </p:cNvPr>
          <p:cNvSpPr>
            <a:spLocks noGrp="1"/>
          </p:cNvSpPr>
          <p:nvPr>
            <p:ph sz="half" idx="1"/>
          </p:nvPr>
        </p:nvSpPr>
        <p:spPr>
          <a:xfrm>
            <a:off x="838200" y="1825625"/>
            <a:ext cx="5181600" cy="20553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C6F6A4-C6E6-49E8-9AB9-B3D53A89E10B}"/>
              </a:ext>
            </a:extLst>
          </p:cNvPr>
          <p:cNvSpPr>
            <a:spLocks noGrp="1"/>
          </p:cNvSpPr>
          <p:nvPr>
            <p:ph sz="half" idx="2"/>
          </p:nvPr>
        </p:nvSpPr>
        <p:spPr>
          <a:xfrm>
            <a:off x="6172200" y="1825625"/>
            <a:ext cx="5181600" cy="20553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159D9E6-BF4B-481E-9E23-3578F68C038D}"/>
              </a:ext>
            </a:extLst>
          </p:cNvPr>
          <p:cNvSpPr>
            <a:spLocks noGrp="1"/>
          </p:cNvSpPr>
          <p:nvPr>
            <p:ph type="dt" sz="half" idx="10"/>
          </p:nvPr>
        </p:nvSpPr>
        <p:spPr/>
        <p:txBody>
          <a:bodyPr/>
          <a:lstStyle/>
          <a:p>
            <a:fld id="{25DC0F63-EF55-49C4-8BA4-2D704CD1ADDE}" type="datetimeFigureOut">
              <a:rPr lang="en-US" smtClean="0"/>
              <a:t>3/31/2021</a:t>
            </a:fld>
            <a:endParaRPr lang="en-US"/>
          </a:p>
        </p:txBody>
      </p:sp>
      <p:sp>
        <p:nvSpPr>
          <p:cNvPr id="6" name="Footer Placeholder 5">
            <a:extLst>
              <a:ext uri="{FF2B5EF4-FFF2-40B4-BE49-F238E27FC236}">
                <a16:creationId xmlns:a16="http://schemas.microsoft.com/office/drawing/2014/main" id="{1EFA7C3B-6F75-4AD0-A6A7-E8D43D7EF1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9453E8-1CDE-4FEE-AFBD-873C506FA06A}"/>
              </a:ext>
            </a:extLst>
          </p:cNvPr>
          <p:cNvSpPr>
            <a:spLocks noGrp="1"/>
          </p:cNvSpPr>
          <p:nvPr>
            <p:ph type="sldNum" sz="quarter" idx="12"/>
          </p:nvPr>
        </p:nvSpPr>
        <p:spPr/>
        <p:txBody>
          <a:bodyPr/>
          <a:lstStyle/>
          <a:p>
            <a:fld id="{808FF4CA-EB4D-4D5A-B317-A002659EE792}" type="slidenum">
              <a:rPr lang="en-US" smtClean="0"/>
              <a:t>‹#›</a:t>
            </a:fld>
            <a:endParaRPr lang="en-US"/>
          </a:p>
        </p:txBody>
      </p:sp>
    </p:spTree>
    <p:extLst>
      <p:ext uri="{BB962C8B-B14F-4D97-AF65-F5344CB8AC3E}">
        <p14:creationId xmlns:p14="http://schemas.microsoft.com/office/powerpoint/2010/main" val="82982208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userDrawn="1">
  <p:cSld name="1_Title &amp; Non-bulleted text White Backgroun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400">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890133"/>
          </a:xfrm>
        </p:spPr>
        <p:txBody>
          <a:bodyPr/>
          <a:lstStyle>
            <a:lvl1pPr marL="0" indent="0">
              <a:buNone/>
              <a:defRPr sz="3600">
                <a:solidFill>
                  <a:schemeClr val="bg1"/>
                </a:solidFill>
              </a:defRPr>
            </a:lvl1pPr>
            <a:lvl2pPr marL="0" indent="0">
              <a:buFontTx/>
              <a:buNone/>
              <a:defRPr sz="1800">
                <a:solidFill>
                  <a:schemeClr val="bg1"/>
                </a:solidFill>
              </a:defRPr>
            </a:lvl2pPr>
            <a:lvl3pPr marL="224097" indent="0">
              <a:buNone/>
              <a:defRPr sz="1800">
                <a:solidFill>
                  <a:schemeClr val="bg1"/>
                </a:solidFill>
              </a:defRPr>
            </a:lvl3pPr>
            <a:lvl4pPr marL="448193" indent="0">
              <a:buNone/>
              <a:defRPr sz="1600">
                <a:solidFill>
                  <a:schemeClr val="bg1"/>
                </a:solidFill>
              </a:defRPr>
            </a:lvl4pPr>
            <a:lvl5pPr marL="672290" indent="0">
              <a:buNone/>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22524927"/>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9158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2270" y="0"/>
            <a:ext cx="12204269" cy="6858000"/>
          </a:xfrm>
          <a:prstGeom prst="rect">
            <a:avLst/>
          </a:prstGeom>
        </p:spPr>
      </p:pic>
      <p:sp>
        <p:nvSpPr>
          <p:cNvPr id="4" name="Rectangle 3"/>
          <p:cNvSpPr/>
          <p:nvPr userDrawn="1"/>
        </p:nvSpPr>
        <p:spPr bwMode="auto">
          <a:xfrm>
            <a:off x="-12271" y="0"/>
            <a:ext cx="12204269" cy="6858000"/>
          </a:xfrm>
          <a:prstGeom prst="rect">
            <a:avLst/>
          </a:prstGeom>
          <a:solidFill>
            <a:srgbClr val="000000">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defRPr/>
            </a:pPr>
            <a:endParaRPr lang="en-US" sz="2400" dirty="0" err="1">
              <a:ln>
                <a:solidFill>
                  <a:sysClr val="windowText" lastClr="000000"/>
                </a:solidFill>
              </a:ln>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2190058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11_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F3F3F"/>
                </a:solidFill>
              </a:defRPr>
            </a:lvl1pPr>
          </a:lstStyle>
          <a:p>
            <a:r>
              <a:rPr lang="en-US" dirty="0"/>
              <a:t>Click to edit Master title style</a:t>
            </a:r>
          </a:p>
        </p:txBody>
      </p:sp>
      <p:sp>
        <p:nvSpPr>
          <p:cNvPr id="5" name="Slide Number Placeholder 12"/>
          <p:cNvSpPr>
            <a:spLocks noGrp="1"/>
          </p:cNvSpPr>
          <p:nvPr>
            <p:ph type="sldNum" sz="quarter" idx="4"/>
          </p:nvPr>
        </p:nvSpPr>
        <p:spPr>
          <a:xfrm>
            <a:off x="9180574" y="6248512"/>
            <a:ext cx="2742188" cy="364224"/>
          </a:xfrm>
          <a:prstGeom prst="rect">
            <a:avLst/>
          </a:prstGeom>
        </p:spPr>
        <p:txBody>
          <a:bodyPr vert="horz" lIns="91440" tIns="45720" rIns="146304" bIns="45720" rtlCol="0" anchor="ctr"/>
          <a:lstStyle>
            <a:lvl1pPr marL="0" algn="r" defTabSz="914192" rtl="0" eaLnBrk="1" latinLnBrk="0" hangingPunct="1">
              <a:lnSpc>
                <a:spcPct val="90000"/>
              </a:lnSpc>
              <a:spcAft>
                <a:spcPts val="588"/>
              </a:spcAft>
              <a:defRPr lang="en-US" sz="1961" kern="1200" smtClean="0">
                <a:gradFill>
                  <a:gsLst>
                    <a:gs pos="2917">
                      <a:srgbClr val="D7D7D7"/>
                    </a:gs>
                    <a:gs pos="100000">
                      <a:srgbClr val="D7D7D7"/>
                    </a:gs>
                  </a:gsLst>
                  <a:lin ang="5400000" scaled="0"/>
                </a:gradFill>
                <a:latin typeface="Segoe UI Light" panose="020B0502040204020203" pitchFamily="34" charset="0"/>
                <a:ea typeface="+mn-ea"/>
                <a:cs typeface="Segoe UI Light" panose="020B0502040204020203" pitchFamily="34" charset="0"/>
              </a:defRPr>
            </a:lvl1pPr>
          </a:lstStyle>
          <a:p>
            <a:fld id="{461BA605-C888-4326-8417-118ADDBFD3D5}" type="slidenum">
              <a:rPr lang="en-US" smtClean="0"/>
              <a:pPr/>
              <a:t>‹#›</a:t>
            </a:fld>
            <a:endParaRPr lang="en-US" dirty="0"/>
          </a:p>
        </p:txBody>
      </p:sp>
    </p:spTree>
    <p:extLst>
      <p:ext uri="{BB962C8B-B14F-4D97-AF65-F5344CB8AC3E}">
        <p14:creationId xmlns:p14="http://schemas.microsoft.com/office/powerpoint/2010/main" val="10596099"/>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12_Blank_1">
    <p:spTree>
      <p:nvGrpSpPr>
        <p:cNvPr id="1" name=""/>
        <p:cNvGrpSpPr/>
        <p:nvPr/>
      </p:nvGrpSpPr>
      <p:grpSpPr>
        <a:xfrm>
          <a:off x="0" y="0"/>
          <a:ext cx="0" cy="0"/>
          <a:chOff x="0" y="0"/>
          <a:chExt cx="0" cy="0"/>
        </a:xfrm>
      </p:grpSpPr>
      <p:sp>
        <p:nvSpPr>
          <p:cNvPr id="4" name="Slide Number Placeholder 12"/>
          <p:cNvSpPr>
            <a:spLocks noGrp="1"/>
          </p:cNvSpPr>
          <p:nvPr>
            <p:ph type="sldNum" sz="quarter" idx="4"/>
          </p:nvPr>
        </p:nvSpPr>
        <p:spPr>
          <a:xfrm>
            <a:off x="9180574" y="6248511"/>
            <a:ext cx="2742188" cy="364224"/>
          </a:xfrm>
          <a:prstGeom prst="rect">
            <a:avLst/>
          </a:prstGeom>
        </p:spPr>
        <p:txBody>
          <a:bodyPr vert="horz" lIns="91440" tIns="45720" rIns="146304" bIns="45720" rtlCol="0" anchor="ctr"/>
          <a:lstStyle>
            <a:lvl1pPr marL="0" algn="r" defTabSz="914367" rtl="0" eaLnBrk="1" latinLnBrk="0" hangingPunct="1">
              <a:lnSpc>
                <a:spcPct val="90000"/>
              </a:lnSpc>
              <a:spcAft>
                <a:spcPts val="588"/>
              </a:spcAft>
              <a:defRPr lang="en-US" sz="1961" kern="1200" smtClean="0">
                <a:gradFill>
                  <a:gsLst>
                    <a:gs pos="2917">
                      <a:srgbClr val="D7D7D7"/>
                    </a:gs>
                    <a:gs pos="100000">
                      <a:srgbClr val="D7D7D7"/>
                    </a:gs>
                  </a:gsLst>
                  <a:lin ang="5400000" scaled="0"/>
                </a:gradFill>
                <a:latin typeface="Segoe UI Light" panose="020B0502040204020203" pitchFamily="34" charset="0"/>
                <a:ea typeface="+mn-ea"/>
                <a:cs typeface="Segoe UI Light" panose="020B0502040204020203" pitchFamily="34" charset="0"/>
              </a:defRPr>
            </a:lvl1pPr>
          </a:lstStyle>
          <a:p>
            <a:fld id="{461BA605-C888-4326-8417-118ADDBFD3D5}" type="slidenum">
              <a:rPr lang="en-US" smtClean="0"/>
              <a:pPr/>
              <a:t>‹#›</a:t>
            </a:fld>
            <a:endParaRPr lang="en-US" dirty="0"/>
          </a:p>
        </p:txBody>
      </p:sp>
    </p:spTree>
    <p:extLst>
      <p:ext uri="{BB962C8B-B14F-4D97-AF65-F5344CB8AC3E}">
        <p14:creationId xmlns:p14="http://schemas.microsoft.com/office/powerpoint/2010/main" val="424117716"/>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CENTERED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FB69365-B741-4E17-A9F6-2F9D819B1A50}"/>
              </a:ext>
            </a:extLst>
          </p:cNvPr>
          <p:cNvSpPr>
            <a:spLocks noGrp="1"/>
          </p:cNvSpPr>
          <p:nvPr>
            <p:ph type="title"/>
          </p:nvPr>
        </p:nvSpPr>
        <p:spPr/>
        <p:txBody>
          <a:bodyPr/>
          <a:lstStyle>
            <a:lvl1pPr marL="0" algn="ctr" defTabSz="914102" rtl="0" eaLnBrk="1" fontAlgn="base" latinLnBrk="0" hangingPunct="1">
              <a:lnSpc>
                <a:spcPct val="90000"/>
              </a:lnSpc>
              <a:spcBef>
                <a:spcPct val="0"/>
              </a:spcBef>
              <a:spcAft>
                <a:spcPct val="0"/>
              </a:spcAft>
              <a:buNone/>
              <a:defRPr lang="en-US" sz="2400" b="0" kern="1200" cap="all" spc="800" baseline="0" dirty="0" smtClean="0">
                <a:ln w="3175">
                  <a:noFill/>
                </a:ln>
                <a:solidFill>
                  <a:srgbClr val="0078D7"/>
                </a:solidFill>
                <a:effectLst/>
                <a:latin typeface="+mj-lt"/>
                <a:ea typeface="+mn-ea"/>
                <a:cs typeface="Segoe UI Light" charset="0"/>
              </a:defRPr>
            </a:lvl1pPr>
          </a:lstStyle>
          <a:p>
            <a:r>
              <a:rPr lang="en-US"/>
              <a:t>Click to edit Master title style</a:t>
            </a:r>
          </a:p>
        </p:txBody>
      </p:sp>
    </p:spTree>
    <p:extLst>
      <p:ext uri="{BB962C8B-B14F-4D97-AF65-F5344CB8AC3E}">
        <p14:creationId xmlns:p14="http://schemas.microsoft.com/office/powerpoint/2010/main" val="1578615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10_Title/sub-title_Red">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0" y="1"/>
            <a:ext cx="12192000" cy="1232898"/>
          </a:xfrm>
        </p:spPr>
        <p:txBody>
          <a:bodyPr lIns="393192" tIns="393192" bIns="91440">
            <a:normAutofit/>
          </a:bodyPr>
          <a:lstStyle>
            <a:lvl1pPr marL="0" indent="0">
              <a:buNone/>
              <a:defRPr sz="4400">
                <a:solidFill>
                  <a:schemeClr val="accent2"/>
                </a:solidFill>
                <a:latin typeface="+mj-lt"/>
              </a:defRPr>
            </a:lvl1pPr>
          </a:lstStyle>
          <a:p>
            <a:pPr lvl="0"/>
            <a:r>
              <a:rPr lang="en-US"/>
              <a:t>Title</a:t>
            </a:r>
          </a:p>
        </p:txBody>
      </p:sp>
    </p:spTree>
    <p:extLst>
      <p:ext uri="{BB962C8B-B14F-4D97-AF65-F5344CB8AC3E}">
        <p14:creationId xmlns:p14="http://schemas.microsoft.com/office/powerpoint/2010/main" val="260498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dirty="0"/>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Date</a:t>
            </a:r>
          </a:p>
        </p:txBody>
      </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dirty="0"/>
              <a:t>Optional (City, State or venue)</a:t>
            </a:r>
          </a:p>
        </p:txBody>
      </p:sp>
      <p:pic>
        <p:nvPicPr>
          <p:cNvPr id="11" name="Picture 10"/>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2933929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11" name="Picture 10"/>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26650333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5"/>
            <a:ext cx="4840694" cy="1799462"/>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2" y="3877277"/>
            <a:ext cx="4840694"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dirty="0"/>
              <a:t>Speaker name</a:t>
            </a:r>
          </a:p>
        </p:txBody>
      </p:sp>
      <p:pic>
        <p:nvPicPr>
          <p:cNvPr id="12" name="Picture 11"/>
          <p:cNvPicPr>
            <a:picLocks noChangeAspect="1"/>
          </p:cNvPicPr>
          <p:nvPr userDrawn="1"/>
        </p:nvPicPr>
        <p:blipFill>
          <a:blip r:embed="rId2"/>
          <a:stretch>
            <a:fillRect/>
          </a:stretch>
        </p:blipFill>
        <p:spPr bwMode="black">
          <a:xfrm>
            <a:off x="448212" y="470067"/>
            <a:ext cx="1454257" cy="304828"/>
          </a:xfrm>
          <a:prstGeom prst="rect">
            <a:avLst/>
          </a:prstGeom>
        </p:spPr>
      </p:pic>
      <p:pic>
        <p:nvPicPr>
          <p:cNvPr id="7" name="Picture 6"/>
          <p:cNvPicPr>
            <a:picLocks noChangeAspect="1"/>
          </p:cNvPicPr>
          <p:nvPr userDrawn="1"/>
        </p:nvPicPr>
        <p:blipFill rotWithShape="1">
          <a:blip r:embed="rId3"/>
          <a:srcRect l="36954" t="21189" r="15525" b="7567"/>
          <a:stretch/>
        </p:blipFill>
        <p:spPr>
          <a:xfrm>
            <a:off x="5333417" y="0"/>
            <a:ext cx="6858583" cy="6858973"/>
          </a:xfrm>
          <a:prstGeom prst="rect">
            <a:avLst/>
          </a:prstGeom>
        </p:spPr>
      </p:pic>
    </p:spTree>
    <p:extLst>
      <p:ext uri="{BB962C8B-B14F-4D97-AF65-F5344CB8AC3E}">
        <p14:creationId xmlns:p14="http://schemas.microsoft.com/office/powerpoint/2010/main" val="20246511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95413696"/>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21350703"/>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2788635129"/>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1272340329"/>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8826179"/>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04483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557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67.xml"/><Relationship Id="rId18" Type="http://schemas.openxmlformats.org/officeDocument/2006/relationships/slideLayout" Target="../slideLayouts/slideLayout72.xml"/><Relationship Id="rId26" Type="http://schemas.openxmlformats.org/officeDocument/2006/relationships/slideLayout" Target="../slideLayouts/slideLayout80.xml"/><Relationship Id="rId21" Type="http://schemas.openxmlformats.org/officeDocument/2006/relationships/slideLayout" Target="../slideLayouts/slideLayout75.xml"/><Relationship Id="rId34" Type="http://schemas.openxmlformats.org/officeDocument/2006/relationships/slideLayout" Target="../slideLayouts/slideLayout88.xml"/><Relationship Id="rId7" Type="http://schemas.openxmlformats.org/officeDocument/2006/relationships/slideLayout" Target="../slideLayouts/slideLayout61.xml"/><Relationship Id="rId12" Type="http://schemas.openxmlformats.org/officeDocument/2006/relationships/slideLayout" Target="../slideLayouts/slideLayout66.xml"/><Relationship Id="rId17" Type="http://schemas.openxmlformats.org/officeDocument/2006/relationships/slideLayout" Target="../slideLayouts/slideLayout71.xml"/><Relationship Id="rId25" Type="http://schemas.openxmlformats.org/officeDocument/2006/relationships/slideLayout" Target="../slideLayouts/slideLayout79.xml"/><Relationship Id="rId33" Type="http://schemas.openxmlformats.org/officeDocument/2006/relationships/slideLayout" Target="../slideLayouts/slideLayout87.xml"/><Relationship Id="rId2" Type="http://schemas.openxmlformats.org/officeDocument/2006/relationships/slideLayout" Target="../slideLayouts/slideLayout56.xml"/><Relationship Id="rId16" Type="http://schemas.openxmlformats.org/officeDocument/2006/relationships/slideLayout" Target="../slideLayouts/slideLayout70.xml"/><Relationship Id="rId20" Type="http://schemas.openxmlformats.org/officeDocument/2006/relationships/slideLayout" Target="../slideLayouts/slideLayout74.xml"/><Relationship Id="rId29" Type="http://schemas.openxmlformats.org/officeDocument/2006/relationships/slideLayout" Target="../slideLayouts/slideLayout83.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24" Type="http://schemas.openxmlformats.org/officeDocument/2006/relationships/slideLayout" Target="../slideLayouts/slideLayout78.xml"/><Relationship Id="rId32" Type="http://schemas.openxmlformats.org/officeDocument/2006/relationships/slideLayout" Target="../slideLayouts/slideLayout86.xml"/><Relationship Id="rId37" Type="http://schemas.openxmlformats.org/officeDocument/2006/relationships/image" Target="../media/image1.emf"/><Relationship Id="rId5" Type="http://schemas.openxmlformats.org/officeDocument/2006/relationships/slideLayout" Target="../slideLayouts/slideLayout59.xml"/><Relationship Id="rId15" Type="http://schemas.openxmlformats.org/officeDocument/2006/relationships/slideLayout" Target="../slideLayouts/slideLayout69.xml"/><Relationship Id="rId23" Type="http://schemas.openxmlformats.org/officeDocument/2006/relationships/slideLayout" Target="../slideLayouts/slideLayout77.xml"/><Relationship Id="rId28" Type="http://schemas.openxmlformats.org/officeDocument/2006/relationships/slideLayout" Target="../slideLayouts/slideLayout82.xml"/><Relationship Id="rId36" Type="http://schemas.openxmlformats.org/officeDocument/2006/relationships/theme" Target="../theme/theme4.xml"/><Relationship Id="rId10" Type="http://schemas.openxmlformats.org/officeDocument/2006/relationships/slideLayout" Target="../slideLayouts/slideLayout64.xml"/><Relationship Id="rId19" Type="http://schemas.openxmlformats.org/officeDocument/2006/relationships/slideLayout" Target="../slideLayouts/slideLayout73.xml"/><Relationship Id="rId31" Type="http://schemas.openxmlformats.org/officeDocument/2006/relationships/slideLayout" Target="../slideLayouts/slideLayout85.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slideLayout" Target="../slideLayouts/slideLayout68.xml"/><Relationship Id="rId22" Type="http://schemas.openxmlformats.org/officeDocument/2006/relationships/slideLayout" Target="../slideLayouts/slideLayout76.xml"/><Relationship Id="rId27" Type="http://schemas.openxmlformats.org/officeDocument/2006/relationships/slideLayout" Target="../slideLayouts/slideLayout81.xml"/><Relationship Id="rId30" Type="http://schemas.openxmlformats.org/officeDocument/2006/relationships/slideLayout" Target="../slideLayouts/slideLayout84.xml"/><Relationship Id="rId35" Type="http://schemas.openxmlformats.org/officeDocument/2006/relationships/slideLayout" Target="../slideLayouts/slideLayout89.xml"/><Relationship Id="rId8" Type="http://schemas.openxmlformats.org/officeDocument/2006/relationships/slideLayout" Target="../slideLayouts/slideLayout62.xml"/><Relationship Id="rId3"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7.xml"/><Relationship Id="rId13" Type="http://schemas.openxmlformats.org/officeDocument/2006/relationships/slideLayout" Target="../slideLayouts/slideLayout102.xml"/><Relationship Id="rId18" Type="http://schemas.openxmlformats.org/officeDocument/2006/relationships/slideLayout" Target="../slideLayouts/slideLayout107.xml"/><Relationship Id="rId26" Type="http://schemas.openxmlformats.org/officeDocument/2006/relationships/slideLayout" Target="../slideLayouts/slideLayout115.xml"/><Relationship Id="rId3" Type="http://schemas.openxmlformats.org/officeDocument/2006/relationships/slideLayout" Target="../slideLayouts/slideLayout92.xml"/><Relationship Id="rId21" Type="http://schemas.openxmlformats.org/officeDocument/2006/relationships/slideLayout" Target="../slideLayouts/slideLayout110.xml"/><Relationship Id="rId7" Type="http://schemas.openxmlformats.org/officeDocument/2006/relationships/slideLayout" Target="../slideLayouts/slideLayout96.xml"/><Relationship Id="rId12" Type="http://schemas.openxmlformats.org/officeDocument/2006/relationships/slideLayout" Target="../slideLayouts/slideLayout101.xml"/><Relationship Id="rId17" Type="http://schemas.openxmlformats.org/officeDocument/2006/relationships/slideLayout" Target="../slideLayouts/slideLayout106.xml"/><Relationship Id="rId25" Type="http://schemas.openxmlformats.org/officeDocument/2006/relationships/slideLayout" Target="../slideLayouts/slideLayout114.xml"/><Relationship Id="rId2" Type="http://schemas.openxmlformats.org/officeDocument/2006/relationships/slideLayout" Target="../slideLayouts/slideLayout91.xml"/><Relationship Id="rId16" Type="http://schemas.openxmlformats.org/officeDocument/2006/relationships/slideLayout" Target="../slideLayouts/slideLayout105.xml"/><Relationship Id="rId20" Type="http://schemas.openxmlformats.org/officeDocument/2006/relationships/slideLayout" Target="../slideLayouts/slideLayout109.xml"/><Relationship Id="rId29" Type="http://schemas.openxmlformats.org/officeDocument/2006/relationships/theme" Target="../theme/theme5.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24" Type="http://schemas.openxmlformats.org/officeDocument/2006/relationships/slideLayout" Target="../slideLayouts/slideLayout113.xml"/><Relationship Id="rId5" Type="http://schemas.openxmlformats.org/officeDocument/2006/relationships/slideLayout" Target="../slideLayouts/slideLayout94.xml"/><Relationship Id="rId15" Type="http://schemas.openxmlformats.org/officeDocument/2006/relationships/slideLayout" Target="../slideLayouts/slideLayout104.xml"/><Relationship Id="rId23" Type="http://schemas.openxmlformats.org/officeDocument/2006/relationships/slideLayout" Target="../slideLayouts/slideLayout112.xml"/><Relationship Id="rId28" Type="http://schemas.openxmlformats.org/officeDocument/2006/relationships/slideLayout" Target="../slideLayouts/slideLayout117.xml"/><Relationship Id="rId10" Type="http://schemas.openxmlformats.org/officeDocument/2006/relationships/slideLayout" Target="../slideLayouts/slideLayout99.xml"/><Relationship Id="rId19" Type="http://schemas.openxmlformats.org/officeDocument/2006/relationships/slideLayout" Target="../slideLayouts/slideLayout108.xml"/><Relationship Id="rId4" Type="http://schemas.openxmlformats.org/officeDocument/2006/relationships/slideLayout" Target="../slideLayouts/slideLayout93.xml"/><Relationship Id="rId9" Type="http://schemas.openxmlformats.org/officeDocument/2006/relationships/slideLayout" Target="../slideLayouts/slideLayout98.xml"/><Relationship Id="rId14" Type="http://schemas.openxmlformats.org/officeDocument/2006/relationships/slideLayout" Target="../slideLayouts/slideLayout103.xml"/><Relationship Id="rId22" Type="http://schemas.openxmlformats.org/officeDocument/2006/relationships/slideLayout" Target="../slideLayouts/slideLayout111.xml"/><Relationship Id="rId27" Type="http://schemas.openxmlformats.org/officeDocument/2006/relationships/slideLayout" Target="../slideLayouts/slideLayout116.xml"/><Relationship Id="rId30" Type="http://schemas.openxmlformats.org/officeDocument/2006/relationships/image" Target="../media/image1.emf"/></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5.xml"/><Relationship Id="rId13" Type="http://schemas.openxmlformats.org/officeDocument/2006/relationships/slideLayout" Target="../slideLayouts/slideLayout130.xml"/><Relationship Id="rId18" Type="http://schemas.openxmlformats.org/officeDocument/2006/relationships/image" Target="../media/image17.png"/><Relationship Id="rId3" Type="http://schemas.openxmlformats.org/officeDocument/2006/relationships/slideLayout" Target="../slideLayouts/slideLayout120.xml"/><Relationship Id="rId7" Type="http://schemas.openxmlformats.org/officeDocument/2006/relationships/slideLayout" Target="../slideLayouts/slideLayout124.xml"/><Relationship Id="rId12" Type="http://schemas.openxmlformats.org/officeDocument/2006/relationships/slideLayout" Target="../slideLayouts/slideLayout129.xml"/><Relationship Id="rId17" Type="http://schemas.openxmlformats.org/officeDocument/2006/relationships/theme" Target="../theme/theme6.xml"/><Relationship Id="rId2" Type="http://schemas.openxmlformats.org/officeDocument/2006/relationships/slideLayout" Target="../slideLayouts/slideLayout119.xml"/><Relationship Id="rId16" Type="http://schemas.openxmlformats.org/officeDocument/2006/relationships/slideLayout" Target="../slideLayouts/slideLayout133.xml"/><Relationship Id="rId20" Type="http://schemas.openxmlformats.org/officeDocument/2006/relationships/image" Target="../media/image1.emf"/><Relationship Id="rId1" Type="http://schemas.openxmlformats.org/officeDocument/2006/relationships/slideLayout" Target="../slideLayouts/slideLayout118.xml"/><Relationship Id="rId6" Type="http://schemas.openxmlformats.org/officeDocument/2006/relationships/slideLayout" Target="../slideLayouts/slideLayout123.xml"/><Relationship Id="rId11" Type="http://schemas.openxmlformats.org/officeDocument/2006/relationships/slideLayout" Target="../slideLayouts/slideLayout128.xml"/><Relationship Id="rId5" Type="http://schemas.openxmlformats.org/officeDocument/2006/relationships/slideLayout" Target="../slideLayouts/slideLayout122.xml"/><Relationship Id="rId15" Type="http://schemas.openxmlformats.org/officeDocument/2006/relationships/slideLayout" Target="../slideLayouts/slideLayout132.xml"/><Relationship Id="rId10" Type="http://schemas.openxmlformats.org/officeDocument/2006/relationships/slideLayout" Target="../slideLayouts/slideLayout127.xml"/><Relationship Id="rId19" Type="http://schemas.openxmlformats.org/officeDocument/2006/relationships/image" Target="../media/image18.png"/><Relationship Id="rId4" Type="http://schemas.openxmlformats.org/officeDocument/2006/relationships/slideLayout" Target="../slideLayouts/slideLayout121.xml"/><Relationship Id="rId9" Type="http://schemas.openxmlformats.org/officeDocument/2006/relationships/slideLayout" Target="../slideLayouts/slideLayout126.xml"/><Relationship Id="rId14" Type="http://schemas.openxmlformats.org/officeDocument/2006/relationships/slideLayout" Target="../slideLayouts/slideLayout1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7" cstate="email">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321520938"/>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38" r:id="rId17"/>
    <p:sldLayoutId id="2147483739" r:id="rId18"/>
    <p:sldLayoutId id="2147483740" r:id="rId19"/>
    <p:sldLayoutId id="2147483741" r:id="rId20"/>
    <p:sldLayoutId id="2147483742" r:id="rId21"/>
    <p:sldLayoutId id="2147483743" r:id="rId22"/>
    <p:sldLayoutId id="2147483744" r:id="rId23"/>
    <p:sldLayoutId id="2147483745" r:id="rId24"/>
    <p:sldLayoutId id="2147483746" r:id="rId25"/>
    <p:sldLayoutId id="2147483747" r:id="rId26"/>
    <p:sldLayoutId id="2147483748" r:id="rId27"/>
    <p:sldLayoutId id="2147483749" r:id="rId28"/>
    <p:sldLayoutId id="2147483750" r:id="rId29"/>
    <p:sldLayoutId id="2147483751" r:id="rId30"/>
    <p:sldLayoutId id="2147483752" r:id="rId31"/>
    <p:sldLayoutId id="2147483753" r:id="rId32"/>
    <p:sldLayoutId id="2147483754" r:id="rId33"/>
    <p:sldLayoutId id="2147483755" r:id="rId34"/>
    <p:sldLayoutId id="2147483756" r:id="rId35"/>
  </p:sldLayoutIdLst>
  <p:transition>
    <p:fade/>
  </p:transition>
  <p:hf hdr="0" ftr="0" dt="0"/>
  <p:txStyles>
    <p:titleStyle>
      <a:lvl1pPr algn="l" defTabSz="914367" rtl="0" eaLnBrk="1" latinLnBrk="0" hangingPunct="1">
        <a:lnSpc>
          <a:spcPct val="90000"/>
        </a:lnSpc>
        <a:spcBef>
          <a:spcPct val="0"/>
        </a:spcBef>
        <a:buNone/>
        <a:defRPr lang="en-US" sz="4705" b="0" kern="1200" cap="none" spc="-100" baseline="0" dirty="0" smtClean="0">
          <a:ln w="3175">
            <a:noFill/>
          </a:ln>
          <a:solidFill>
            <a:schemeClr val="tx1"/>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solidFill>
            <a:schemeClr val="tx1"/>
          </a:soli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solidFill>
            <a:schemeClr val="tx1"/>
          </a:soli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solidFill>
            <a:schemeClr val="tx1"/>
          </a:soli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solidFill>
            <a:schemeClr val="tx1"/>
          </a:soli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solidFill>
            <a:schemeClr val="tx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568843321"/>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 id="2147483769" r:id="rId12"/>
    <p:sldLayoutId id="2147483770" r:id="rId13"/>
    <p:sldLayoutId id="2147483771" r:id="rId14"/>
    <p:sldLayoutId id="2147483772" r:id="rId15"/>
    <p:sldLayoutId id="2147483773" r:id="rId16"/>
    <p:sldLayoutId id="2147483774" r:id="rId17"/>
    <p:sldLayoutId id="2147483775" r:id="rId18"/>
    <p:sldLayoutId id="2147483776" r:id="rId19"/>
    <p:sldLayoutId id="2147483777" r:id="rId20"/>
    <p:sldLayoutId id="2147483778" r:id="rId21"/>
    <p:sldLayoutId id="2147483779" r:id="rId22"/>
    <p:sldLayoutId id="2147483780" r:id="rId23"/>
    <p:sldLayoutId id="2147483781" r:id="rId24"/>
    <p:sldLayoutId id="2147483782" r:id="rId25"/>
    <p:sldLayoutId id="2147483783" r:id="rId26"/>
    <p:sldLayoutId id="2147483784" r:id="rId27"/>
    <p:sldLayoutId id="2147483785"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9C4FE2-AE5C-415E-B144-E5678787832C}" type="datetimeFigureOut">
              <a:rPr lang="en-US" smtClean="0"/>
              <a:t>3/31/2021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AD1322-8C57-468B-83EA-78284625AF84}" type="slidenum">
              <a:rPr lang="en-US" smtClean="0"/>
              <a:t>‹#›</a:t>
            </a:fld>
            <a:endParaRPr lang="en-US"/>
          </a:p>
        </p:txBody>
      </p:sp>
      <p:pic>
        <p:nvPicPr>
          <p:cNvPr id="7" name="Picture 6"/>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12340346" y="3114158"/>
            <a:ext cx="1577213" cy="369795"/>
          </a:xfrm>
          <a:prstGeom prst="rect">
            <a:avLst/>
          </a:prstGeom>
        </p:spPr>
      </p:pic>
      <p:pic>
        <p:nvPicPr>
          <p:cNvPr id="8" name="Picture 7"/>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2340346" y="3666941"/>
            <a:ext cx="2228920" cy="254412"/>
          </a:xfrm>
          <a:prstGeom prst="rect">
            <a:avLst/>
          </a:prstGeom>
        </p:spPr>
      </p:pic>
      <p:pic>
        <p:nvPicPr>
          <p:cNvPr id="9" name="Picture 8">
            <a:extLst>
              <a:ext uri="{FF2B5EF4-FFF2-40B4-BE49-F238E27FC236}">
                <a16:creationId xmlns:a16="http://schemas.microsoft.com/office/drawing/2014/main" id="{8C719ADC-A7A1-44AE-A1C8-1682D12274E6}"/>
              </a:ext>
            </a:extLst>
          </p:cNvPr>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362795782"/>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3" r:id="rId15"/>
    <p:sldLayoutId id="2147483812"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8.xml"/></Relationships>
</file>

<file path=ppt/slides/_rels/slide1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7.xml"/><Relationship Id="rId1" Type="http://schemas.openxmlformats.org/officeDocument/2006/relationships/slideLayout" Target="../slideLayouts/slideLayout119.xml"/></Relationships>
</file>

<file path=ppt/slides/_rels/slide1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2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9.xml"/></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2.xml"/><Relationship Id="rId1" Type="http://schemas.openxmlformats.org/officeDocument/2006/relationships/slideLayout" Target="../slideLayouts/slideLayout1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5.xml"/></Relationships>
</file>

<file path=ppt/slides/_rels/slide1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4.xml"/><Relationship Id="rId1" Type="http://schemas.openxmlformats.org/officeDocument/2006/relationships/slideLayout" Target="../slideLayouts/slideLayout125.xml"/><Relationship Id="rId4" Type="http://schemas.openxmlformats.org/officeDocument/2006/relationships/comments" Target="../comments/commen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9.xml"/></Relationships>
</file>

<file path=ppt/slides/_rels/slide20.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5.xml"/><Relationship Id="rId1" Type="http://schemas.openxmlformats.org/officeDocument/2006/relationships/slideLayout" Target="../slideLayouts/slideLayout125.xml"/></Relationships>
</file>

<file path=ppt/slides/_rels/slide2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6.xml"/><Relationship Id="rId1" Type="http://schemas.openxmlformats.org/officeDocument/2006/relationships/slideLayout" Target="../slideLayouts/slideLayout125.xml"/></Relationships>
</file>

<file path=ppt/slides/_rels/slide2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7.xml"/><Relationship Id="rId1" Type="http://schemas.openxmlformats.org/officeDocument/2006/relationships/slideLayout" Target="../slideLayouts/slideLayout125.xml"/><Relationship Id="rId6" Type="http://schemas.openxmlformats.org/officeDocument/2006/relationships/image" Target="../media/image51.svg"/><Relationship Id="rId5" Type="http://schemas.openxmlformats.org/officeDocument/2006/relationships/image" Target="../media/image50.png"/><Relationship Id="rId4" Type="http://schemas.openxmlformats.org/officeDocument/2006/relationships/image" Target="../media/image49.svg"/></Relationships>
</file>

<file path=ppt/slides/_rels/slide2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8.xml"/><Relationship Id="rId1" Type="http://schemas.openxmlformats.org/officeDocument/2006/relationships/slideLayout" Target="../slideLayouts/slideLayout125.xml"/></Relationships>
</file>

<file path=ppt/slides/_rels/slide2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9.xml"/><Relationship Id="rId1" Type="http://schemas.openxmlformats.org/officeDocument/2006/relationships/slideLayout" Target="../slideLayouts/slideLayout125.xml"/><Relationship Id="rId4" Type="http://schemas.openxmlformats.org/officeDocument/2006/relationships/image" Target="../media/image52.png"/></Relationships>
</file>

<file path=ppt/slides/_rels/slide3.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image" Target="../media/image37.emf"/><Relationship Id="rId3" Type="http://schemas.openxmlformats.org/officeDocument/2006/relationships/image" Target="../media/image27.emf"/><Relationship Id="rId7" Type="http://schemas.openxmlformats.org/officeDocument/2006/relationships/image" Target="../media/image31.emf"/><Relationship Id="rId12" Type="http://schemas.openxmlformats.org/officeDocument/2006/relationships/image" Target="../media/image36.emf"/><Relationship Id="rId2" Type="http://schemas.openxmlformats.org/officeDocument/2006/relationships/notesSlide" Target="../notesSlides/notesSlide3.xml"/><Relationship Id="rId1" Type="http://schemas.openxmlformats.org/officeDocument/2006/relationships/slideLayout" Target="../slideLayouts/slideLayout119.xml"/><Relationship Id="rId6" Type="http://schemas.openxmlformats.org/officeDocument/2006/relationships/image" Target="../media/image30.emf"/><Relationship Id="rId11" Type="http://schemas.openxmlformats.org/officeDocument/2006/relationships/image" Target="../media/image35.emf"/><Relationship Id="rId5" Type="http://schemas.openxmlformats.org/officeDocument/2006/relationships/image" Target="../media/image29.emf"/><Relationship Id="rId10" Type="http://schemas.openxmlformats.org/officeDocument/2006/relationships/image" Target="../media/image34.png"/><Relationship Id="rId4" Type="http://schemas.openxmlformats.org/officeDocument/2006/relationships/image" Target="../media/image28.emf"/><Relationship Id="rId9" Type="http://schemas.openxmlformats.org/officeDocument/2006/relationships/image" Target="../media/image33.emf"/></Relationships>
</file>

<file path=ppt/slides/_rels/slide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xml"/><Relationship Id="rId1" Type="http://schemas.openxmlformats.org/officeDocument/2006/relationships/slideLayout" Target="../slideLayouts/slideLayout133.xml"/><Relationship Id="rId4" Type="http://schemas.openxmlformats.org/officeDocument/2006/relationships/image" Target="../media/image39.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xml"/><Relationship Id="rId1" Type="http://schemas.openxmlformats.org/officeDocument/2006/relationships/slideLayout" Target="../slideLayouts/slideLayout119.xml"/></Relationships>
</file>

<file path=ppt/slides/_rels/slide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3"/>
          <p:cNvSpPr>
            <a:spLocks noGrp="1"/>
          </p:cNvSpPr>
          <p:nvPr>
            <p:ph type="ctrTitle"/>
          </p:nvPr>
        </p:nvSpPr>
        <p:spPr>
          <a:xfrm>
            <a:off x="3398292" y="3812779"/>
            <a:ext cx="8311487" cy="1019174"/>
          </a:xfrm>
        </p:spPr>
        <p:txBody>
          <a:bodyPr anchor="b">
            <a:normAutofit/>
          </a:bodyPr>
          <a:lstStyle/>
          <a:p>
            <a:r>
              <a:rPr lang="en-US" spc="0" dirty="0"/>
              <a:t>Azure Security Posture</a:t>
            </a:r>
          </a:p>
        </p:txBody>
      </p:sp>
      <p:sp>
        <p:nvSpPr>
          <p:cNvPr id="8" name="Text Placeholder 4"/>
          <p:cNvSpPr txBox="1">
            <a:spLocks/>
          </p:cNvSpPr>
          <p:nvPr/>
        </p:nvSpPr>
        <p:spPr>
          <a:xfrm>
            <a:off x="3398292" y="5151110"/>
            <a:ext cx="8311486" cy="969005"/>
          </a:xfrm>
          <a:prstGeom prst="rect">
            <a:avLst/>
          </a:prstGeom>
        </p:spPr>
        <p:txBody>
          <a:bodyPr vert="horz" lIns="161356" tIns="107571" rIns="161356" bIns="107571" rtlCol="0" anchor="ctr">
            <a:norm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89381">
                      <a:schemeClr val="tx1"/>
                    </a:gs>
                    <a:gs pos="64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367">
              <a:spcAft>
                <a:spcPts val="600"/>
              </a:spcAft>
              <a:defRPr/>
            </a:pPr>
            <a:endParaRPr lang="en-US" sz="2400" dirty="0">
              <a:solidFill>
                <a:srgbClr val="0070C0"/>
              </a:solidFill>
            </a:endParaRPr>
          </a:p>
          <a:p>
            <a:pPr algn="ctr" defTabSz="914367">
              <a:spcAft>
                <a:spcPts val="600"/>
              </a:spcAft>
              <a:defRPr/>
            </a:pPr>
            <a:endParaRPr lang="en-US" sz="2400" dirty="0">
              <a:solidFill>
                <a:srgbClr val="0070C0"/>
              </a:solidFill>
            </a:endParaRPr>
          </a:p>
        </p:txBody>
      </p:sp>
      <p:sp>
        <p:nvSpPr>
          <p:cNvPr id="3" name="Rectangle 2">
            <a:extLst>
              <a:ext uri="{FF2B5EF4-FFF2-40B4-BE49-F238E27FC236}">
                <a16:creationId xmlns:a16="http://schemas.microsoft.com/office/drawing/2014/main" id="{7EF52A01-7819-4C30-90F9-BF0B8B8F414A}"/>
              </a:ext>
            </a:extLst>
          </p:cNvPr>
          <p:cNvSpPr/>
          <p:nvPr/>
        </p:nvSpPr>
        <p:spPr>
          <a:xfrm>
            <a:off x="5974838" y="3247965"/>
            <a:ext cx="247184" cy="363946"/>
          </a:xfrm>
          <a:prstGeom prst="rect">
            <a:avLst/>
          </a:prstGeom>
        </p:spPr>
        <p:txBody>
          <a:bodyPr wrap="none">
            <a:spAutoFit/>
          </a:bodyPr>
          <a:lstStyle/>
          <a:p>
            <a:pPr defTabSz="914367">
              <a:spcAft>
                <a:spcPts val="600"/>
              </a:spcAft>
              <a:defRPr/>
            </a:pPr>
            <a:r>
              <a:rPr lang="en-US" sz="1765" dirty="0">
                <a:solidFill>
                  <a:srgbClr val="FFFFFF"/>
                </a:solidFill>
                <a:latin typeface="Segoe UI Semilight"/>
              </a:rPr>
              <a:t> </a:t>
            </a:r>
            <a:endParaRPr lang="en-US" sz="1765">
              <a:solidFill>
                <a:srgbClr val="FFFFFF"/>
              </a:solidFill>
              <a:latin typeface="Segoe UI Semilight"/>
            </a:endParaRPr>
          </a:p>
        </p:txBody>
      </p:sp>
    </p:spTree>
    <p:extLst>
      <p:ext uri="{BB962C8B-B14F-4D97-AF65-F5344CB8AC3E}">
        <p14:creationId xmlns:p14="http://schemas.microsoft.com/office/powerpoint/2010/main" val="3846560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CCA62-17A0-46AA-81A8-8ABB567446CF}"/>
              </a:ext>
            </a:extLst>
          </p:cNvPr>
          <p:cNvSpPr>
            <a:spLocks noGrp="1"/>
          </p:cNvSpPr>
          <p:nvPr>
            <p:ph type="title"/>
          </p:nvPr>
        </p:nvSpPr>
        <p:spPr/>
        <p:txBody>
          <a:bodyPr/>
          <a:lstStyle/>
          <a:p>
            <a:endParaRPr lang="en-IN"/>
          </a:p>
        </p:txBody>
      </p:sp>
      <p:pic>
        <p:nvPicPr>
          <p:cNvPr id="5" name="Picture 4" descr="A screenshot of a cell phone&#10;&#10;Description automatically generated">
            <a:extLst>
              <a:ext uri="{FF2B5EF4-FFF2-40B4-BE49-F238E27FC236}">
                <a16:creationId xmlns:a16="http://schemas.microsoft.com/office/drawing/2014/main" id="{481000F8-1380-482A-A244-43722E9702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185" y="721592"/>
            <a:ext cx="11646967" cy="5959972"/>
          </a:xfrm>
          <a:prstGeom prst="rect">
            <a:avLst/>
          </a:prstGeom>
        </p:spPr>
      </p:pic>
    </p:spTree>
    <p:extLst>
      <p:ext uri="{BB962C8B-B14F-4D97-AF65-F5344CB8AC3E}">
        <p14:creationId xmlns:p14="http://schemas.microsoft.com/office/powerpoint/2010/main" val="951388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D7E22DFD-FAF4-43A4-BCDA-1DBD48DAB3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2606" y="349575"/>
            <a:ext cx="8202894" cy="62816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27E3C03-4E7F-42A6-9D9B-7C20CD5F2C22}"/>
              </a:ext>
            </a:extLst>
          </p:cNvPr>
          <p:cNvSpPr>
            <a:spLocks noGrp="1"/>
          </p:cNvSpPr>
          <p:nvPr>
            <p:ph type="title"/>
          </p:nvPr>
        </p:nvSpPr>
        <p:spPr/>
        <p:txBody>
          <a:bodyPr/>
          <a:lstStyle/>
          <a:p>
            <a:endParaRPr lang="en-IN"/>
          </a:p>
        </p:txBody>
      </p:sp>
    </p:spTree>
    <p:extLst>
      <p:ext uri="{BB962C8B-B14F-4D97-AF65-F5344CB8AC3E}">
        <p14:creationId xmlns:p14="http://schemas.microsoft.com/office/powerpoint/2010/main" val="356255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A6BF1EF4-494F-40AA-B8A1-08C5E1AB836B}"/>
              </a:ext>
            </a:extLst>
          </p:cNvPr>
          <p:cNvGrpSpPr/>
          <p:nvPr/>
        </p:nvGrpSpPr>
        <p:grpSpPr>
          <a:xfrm>
            <a:off x="3916436" y="4934252"/>
            <a:ext cx="7118420" cy="1066728"/>
            <a:chOff x="2577533" y="4964471"/>
            <a:chExt cx="7261159" cy="1088118"/>
          </a:xfrm>
        </p:grpSpPr>
        <p:sp>
          <p:nvSpPr>
            <p:cNvPr id="6" name="Rectangle 5">
              <a:extLst>
                <a:ext uri="{FF2B5EF4-FFF2-40B4-BE49-F238E27FC236}">
                  <a16:creationId xmlns:a16="http://schemas.microsoft.com/office/drawing/2014/main" id="{E75EDFB8-49D7-479C-A72E-5E23AEC26F9A}"/>
                </a:ext>
              </a:extLst>
            </p:cNvPr>
            <p:cNvSpPr/>
            <p:nvPr/>
          </p:nvSpPr>
          <p:spPr bwMode="auto">
            <a:xfrm>
              <a:off x="8503009" y="5469913"/>
              <a:ext cx="1335683" cy="582676"/>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Resource Provider</a:t>
              </a:r>
            </a:p>
          </p:txBody>
        </p:sp>
        <p:sp>
          <p:nvSpPr>
            <p:cNvPr id="7" name="Rectangle 6">
              <a:extLst>
                <a:ext uri="{FF2B5EF4-FFF2-40B4-BE49-F238E27FC236}">
                  <a16:creationId xmlns:a16="http://schemas.microsoft.com/office/drawing/2014/main" id="{2FED1294-5996-41AA-96EF-917F6A3BD602}"/>
                </a:ext>
              </a:extLst>
            </p:cNvPr>
            <p:cNvSpPr/>
            <p:nvPr/>
          </p:nvSpPr>
          <p:spPr bwMode="auto">
            <a:xfrm>
              <a:off x="6285604" y="5469913"/>
              <a:ext cx="1262636" cy="582676"/>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pitchFamily="34" charset="0"/>
                  <a:cs typeface="Segoe UI Semibold" panose="020B0702040204020203" pitchFamily="34" charset="0"/>
                </a:rPr>
                <a:t>Network</a:t>
              </a:r>
            </a:p>
          </p:txBody>
        </p:sp>
        <p:sp>
          <p:nvSpPr>
            <p:cNvPr id="8" name="TextBox 7">
              <a:extLst>
                <a:ext uri="{FF2B5EF4-FFF2-40B4-BE49-F238E27FC236}">
                  <a16:creationId xmlns:a16="http://schemas.microsoft.com/office/drawing/2014/main" id="{97232460-93DD-4B12-891E-2D778D85A112}"/>
                </a:ext>
              </a:extLst>
            </p:cNvPr>
            <p:cNvSpPr txBox="1"/>
            <p:nvPr/>
          </p:nvSpPr>
          <p:spPr>
            <a:xfrm>
              <a:off x="7843934" y="5469273"/>
              <a:ext cx="406514" cy="534056"/>
            </a:xfrm>
            <a:prstGeom prst="rect">
              <a:avLst/>
            </a:prstGeom>
            <a:noFill/>
          </p:spPr>
          <p:txBody>
            <a:bodyPr wrap="square" lIns="175761" tIns="140609" rIns="175761" bIns="140609" rtlCol="0">
              <a:spAutoFit/>
            </a:body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1730" b="0" i="0" u="none" strike="noStrike" kern="1200" cap="none" spc="0" normalizeH="0" baseline="0" noProof="0">
                  <a:ln>
                    <a:noFill/>
                  </a:ln>
                  <a:gradFill>
                    <a:gsLst>
                      <a:gs pos="2917">
                        <a:srgbClr val="353535"/>
                      </a:gs>
                      <a:gs pos="30000">
                        <a:srgbClr val="353535"/>
                      </a:gs>
                    </a:gsLst>
                    <a:lin ang="5400000" scaled="0"/>
                  </a:gradFill>
                  <a:effectLst/>
                  <a:uLnTx/>
                  <a:uFillTx/>
                  <a:latin typeface="Segoe UI Semilight"/>
                  <a:ea typeface="+mn-ea"/>
                  <a:cs typeface="+mn-cs"/>
                </a:rPr>
                <a:t>…</a:t>
              </a:r>
            </a:p>
          </p:txBody>
        </p:sp>
        <p:sp>
          <p:nvSpPr>
            <p:cNvPr id="9" name="Rectangle 8">
              <a:extLst>
                <a:ext uri="{FF2B5EF4-FFF2-40B4-BE49-F238E27FC236}">
                  <a16:creationId xmlns:a16="http://schemas.microsoft.com/office/drawing/2014/main" id="{DB29C345-0CE9-4D09-BF64-C34B98FF7D93}"/>
                </a:ext>
              </a:extLst>
            </p:cNvPr>
            <p:cNvSpPr/>
            <p:nvPr/>
          </p:nvSpPr>
          <p:spPr bwMode="auto">
            <a:xfrm>
              <a:off x="2577533" y="5469913"/>
              <a:ext cx="1545378" cy="582676"/>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Virtual Machine</a:t>
              </a:r>
            </a:p>
          </p:txBody>
        </p:sp>
        <p:sp>
          <p:nvSpPr>
            <p:cNvPr id="10" name="Rectangle 9">
              <a:extLst>
                <a:ext uri="{FF2B5EF4-FFF2-40B4-BE49-F238E27FC236}">
                  <a16:creationId xmlns:a16="http://schemas.microsoft.com/office/drawing/2014/main" id="{9799FD20-D383-4BF7-8636-46A6100E2C3B}"/>
                </a:ext>
              </a:extLst>
            </p:cNvPr>
            <p:cNvSpPr/>
            <p:nvPr/>
          </p:nvSpPr>
          <p:spPr bwMode="auto">
            <a:xfrm>
              <a:off x="4431568" y="5469913"/>
              <a:ext cx="1545378" cy="582676"/>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Storage</a:t>
              </a:r>
            </a:p>
          </p:txBody>
        </p:sp>
        <p:cxnSp>
          <p:nvCxnSpPr>
            <p:cNvPr id="11" name="Straight Arrow Connector 10">
              <a:extLst>
                <a:ext uri="{FF2B5EF4-FFF2-40B4-BE49-F238E27FC236}">
                  <a16:creationId xmlns:a16="http://schemas.microsoft.com/office/drawing/2014/main" id="{8C53BF41-4E6B-45CE-A229-811695ABE333}"/>
                </a:ext>
              </a:extLst>
            </p:cNvPr>
            <p:cNvCxnSpPr>
              <a:cxnSpLocks/>
            </p:cNvCxnSpPr>
            <p:nvPr/>
          </p:nvCxnSpPr>
          <p:spPr>
            <a:xfrm>
              <a:off x="3350222" y="4964471"/>
              <a:ext cx="0" cy="440296"/>
            </a:xfrm>
            <a:prstGeom prst="straightConnector1">
              <a:avLst/>
            </a:prstGeom>
            <a:ln w="28575">
              <a:solidFill>
                <a:schemeClr val="bg1">
                  <a:lumMod val="50000"/>
                </a:schemeClr>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FE22405-F9C2-4C31-A169-36D9D9498F5F}"/>
                </a:ext>
              </a:extLst>
            </p:cNvPr>
            <p:cNvCxnSpPr>
              <a:cxnSpLocks/>
            </p:cNvCxnSpPr>
            <p:nvPr/>
          </p:nvCxnSpPr>
          <p:spPr>
            <a:xfrm>
              <a:off x="5295912" y="4964471"/>
              <a:ext cx="0" cy="440296"/>
            </a:xfrm>
            <a:prstGeom prst="straightConnector1">
              <a:avLst/>
            </a:prstGeom>
            <a:ln w="28575">
              <a:solidFill>
                <a:schemeClr val="bg1">
                  <a:lumMod val="50000"/>
                </a:schemeClr>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8699941-7085-42C2-BE8E-B1021288B562}"/>
                </a:ext>
              </a:extLst>
            </p:cNvPr>
            <p:cNvCxnSpPr>
              <a:cxnSpLocks/>
            </p:cNvCxnSpPr>
            <p:nvPr/>
          </p:nvCxnSpPr>
          <p:spPr>
            <a:xfrm>
              <a:off x="6914345" y="4964471"/>
              <a:ext cx="0" cy="440296"/>
            </a:xfrm>
            <a:prstGeom prst="straightConnector1">
              <a:avLst/>
            </a:prstGeom>
            <a:ln w="28575">
              <a:solidFill>
                <a:schemeClr val="bg1">
                  <a:lumMod val="50000"/>
                </a:schemeClr>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7A6CC1B-B58B-4B2D-81F5-50C159EE4EC2}"/>
                </a:ext>
              </a:extLst>
            </p:cNvPr>
            <p:cNvCxnSpPr>
              <a:cxnSpLocks/>
            </p:cNvCxnSpPr>
            <p:nvPr/>
          </p:nvCxnSpPr>
          <p:spPr>
            <a:xfrm>
              <a:off x="9179847" y="4964471"/>
              <a:ext cx="0" cy="440296"/>
            </a:xfrm>
            <a:prstGeom prst="straightConnector1">
              <a:avLst/>
            </a:prstGeom>
            <a:ln w="28575">
              <a:solidFill>
                <a:schemeClr val="bg1">
                  <a:lumMod val="50000"/>
                </a:schemeClr>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grpSp>
      <p:sp>
        <p:nvSpPr>
          <p:cNvPr id="16" name="Rectangle 15">
            <a:extLst>
              <a:ext uri="{FF2B5EF4-FFF2-40B4-BE49-F238E27FC236}">
                <a16:creationId xmlns:a16="http://schemas.microsoft.com/office/drawing/2014/main" id="{220C12A0-0153-4347-B170-F641507B7AD6}"/>
              </a:ext>
            </a:extLst>
          </p:cNvPr>
          <p:cNvSpPr/>
          <p:nvPr/>
        </p:nvSpPr>
        <p:spPr bwMode="auto">
          <a:xfrm>
            <a:off x="7762557" y="1950396"/>
            <a:ext cx="1573945" cy="1150868"/>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Azure Portal</a:t>
            </a:r>
          </a:p>
        </p:txBody>
      </p:sp>
      <p:sp>
        <p:nvSpPr>
          <p:cNvPr id="17" name="Rectangle 16">
            <a:extLst>
              <a:ext uri="{FF2B5EF4-FFF2-40B4-BE49-F238E27FC236}">
                <a16:creationId xmlns:a16="http://schemas.microsoft.com/office/drawing/2014/main" id="{53042C18-3513-42BC-9DB0-8A7DEC75E09E}"/>
              </a:ext>
            </a:extLst>
          </p:cNvPr>
          <p:cNvSpPr/>
          <p:nvPr/>
        </p:nvSpPr>
        <p:spPr bwMode="auto">
          <a:xfrm>
            <a:off x="9486333" y="1950396"/>
            <a:ext cx="804078" cy="115086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CLI</a:t>
            </a:r>
          </a:p>
        </p:txBody>
      </p:sp>
      <p:sp>
        <p:nvSpPr>
          <p:cNvPr id="18" name="Rectangle 17">
            <a:extLst>
              <a:ext uri="{FF2B5EF4-FFF2-40B4-BE49-F238E27FC236}">
                <a16:creationId xmlns:a16="http://schemas.microsoft.com/office/drawing/2014/main" id="{9DF2D5B0-5575-418B-BCEC-D792323AC6E1}"/>
              </a:ext>
            </a:extLst>
          </p:cNvPr>
          <p:cNvSpPr/>
          <p:nvPr/>
        </p:nvSpPr>
        <p:spPr bwMode="auto">
          <a:xfrm>
            <a:off x="10420578" y="1950396"/>
            <a:ext cx="1080982" cy="1150868"/>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3rd party</a:t>
            </a:r>
          </a:p>
        </p:txBody>
      </p:sp>
      <p:cxnSp>
        <p:nvCxnSpPr>
          <p:cNvPr id="20" name="Straight Arrow Connector 19">
            <a:extLst>
              <a:ext uri="{FF2B5EF4-FFF2-40B4-BE49-F238E27FC236}">
                <a16:creationId xmlns:a16="http://schemas.microsoft.com/office/drawing/2014/main" id="{F542AB50-95AE-4723-A31A-292AC1AC3486}"/>
              </a:ext>
            </a:extLst>
          </p:cNvPr>
          <p:cNvCxnSpPr>
            <a:cxnSpLocks/>
          </p:cNvCxnSpPr>
          <p:nvPr/>
        </p:nvCxnSpPr>
        <p:spPr>
          <a:xfrm>
            <a:off x="9489521" y="3249738"/>
            <a:ext cx="0" cy="491225"/>
          </a:xfrm>
          <a:prstGeom prst="straightConnector1">
            <a:avLst/>
          </a:prstGeom>
          <a:ln w="28575">
            <a:solidFill>
              <a:schemeClr val="bg1">
                <a:lumMod val="50000"/>
              </a:schemeClr>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8391B26-E203-433B-9333-16F326159AA5}"/>
              </a:ext>
            </a:extLst>
          </p:cNvPr>
          <p:cNvCxnSpPr>
            <a:cxnSpLocks/>
          </p:cNvCxnSpPr>
          <p:nvPr/>
        </p:nvCxnSpPr>
        <p:spPr>
          <a:xfrm>
            <a:off x="7411064" y="3209382"/>
            <a:ext cx="4495934" cy="0"/>
          </a:xfrm>
          <a:prstGeom prst="straightConnector1">
            <a:avLst/>
          </a:prstGeom>
          <a:ln w="28575">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D4C571DB-EF9E-4239-BB07-DC1E66645D38}"/>
              </a:ext>
            </a:extLst>
          </p:cNvPr>
          <p:cNvSpPr/>
          <p:nvPr/>
        </p:nvSpPr>
        <p:spPr>
          <a:xfrm>
            <a:off x="9489521" y="3356431"/>
            <a:ext cx="584909" cy="253450"/>
          </a:xfrm>
          <a:prstGeom prst="rect">
            <a:avLst/>
          </a:prstGeom>
        </p:spPr>
        <p:txBody>
          <a:bodyPr wrap="none">
            <a:spAutoFit/>
          </a:bodyPr>
          <a:lstStyle/>
          <a:p>
            <a:pPr marL="0" marR="0" lvl="0" indent="0" algn="l" defTabSz="896284" rtl="0" eaLnBrk="1" fontAlgn="base" latinLnBrk="0" hangingPunct="1">
              <a:lnSpc>
                <a:spcPct val="90000"/>
              </a:lnSpc>
              <a:spcBef>
                <a:spcPct val="0"/>
              </a:spcBef>
              <a:spcAft>
                <a:spcPct val="0"/>
              </a:spcAft>
              <a:buClrTx/>
              <a:buSzTx/>
              <a:buFontTx/>
              <a:buNone/>
              <a:tabLst/>
              <a:defRPr/>
            </a:pPr>
            <a:r>
              <a:rPr kumimoji="0" lang="en-US" sz="1176" b="0" i="0" u="none" strike="noStrike" kern="1200" cap="none" spc="0" normalizeH="0" baseline="0" noProof="0">
                <a:ln w="3175">
                  <a:noFill/>
                </a:ln>
                <a:solidFill>
                  <a:srgbClr val="353535">
                    <a:lumMod val="75000"/>
                    <a:lumOff val="25000"/>
                  </a:srgbClr>
                </a:solidFill>
                <a:effectLst/>
                <a:uLnTx/>
                <a:uFillTx/>
                <a:latin typeface="Segoe UI Semibold" panose="020B0702040204020203" pitchFamily="34" charset="0"/>
                <a:ea typeface="+mn-ea"/>
                <a:cs typeface="Segoe UI" pitchFamily="34" charset="0"/>
              </a:rPr>
              <a:t>CRUD</a:t>
            </a:r>
          </a:p>
        </p:txBody>
      </p:sp>
      <p:grpSp>
        <p:nvGrpSpPr>
          <p:cNvPr id="29" name="Group 28">
            <a:extLst>
              <a:ext uri="{FF2B5EF4-FFF2-40B4-BE49-F238E27FC236}">
                <a16:creationId xmlns:a16="http://schemas.microsoft.com/office/drawing/2014/main" id="{53F62B4A-476F-440C-B9AB-A6548DE415F2}"/>
              </a:ext>
            </a:extLst>
          </p:cNvPr>
          <p:cNvGrpSpPr/>
          <p:nvPr/>
        </p:nvGrpSpPr>
        <p:grpSpPr>
          <a:xfrm>
            <a:off x="3599355" y="3788436"/>
            <a:ext cx="6984761" cy="1068909"/>
            <a:chOff x="3281915" y="3379641"/>
            <a:chExt cx="7955606" cy="1090343"/>
          </a:xfrm>
          <a:solidFill>
            <a:srgbClr val="0070C0"/>
          </a:solidFill>
        </p:grpSpPr>
        <p:sp>
          <p:nvSpPr>
            <p:cNvPr id="30" name="Rectangle 29">
              <a:extLst>
                <a:ext uri="{FF2B5EF4-FFF2-40B4-BE49-F238E27FC236}">
                  <a16:creationId xmlns:a16="http://schemas.microsoft.com/office/drawing/2014/main" id="{E6C053BE-18F8-486E-8CF3-61ED5E063B13}"/>
                </a:ext>
              </a:extLst>
            </p:cNvPr>
            <p:cNvSpPr/>
            <p:nvPr/>
          </p:nvSpPr>
          <p:spPr bwMode="auto">
            <a:xfrm>
              <a:off x="3281915" y="3379641"/>
              <a:ext cx="7955606" cy="109034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1345"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endParaRPr>
            </a:p>
          </p:txBody>
        </p:sp>
        <p:sp>
          <p:nvSpPr>
            <p:cNvPr id="31" name="Rectangle 30">
              <a:extLst>
                <a:ext uri="{FF2B5EF4-FFF2-40B4-BE49-F238E27FC236}">
                  <a16:creationId xmlns:a16="http://schemas.microsoft.com/office/drawing/2014/main" id="{DF9E564E-C9FC-4359-9AF6-0AD417B02807}"/>
                </a:ext>
              </a:extLst>
            </p:cNvPr>
            <p:cNvSpPr/>
            <p:nvPr/>
          </p:nvSpPr>
          <p:spPr>
            <a:xfrm>
              <a:off x="5216193" y="4022727"/>
              <a:ext cx="4023797" cy="348482"/>
            </a:xfrm>
            <a:prstGeom prst="rect">
              <a:avLst/>
            </a:prstGeom>
            <a:grpFill/>
          </p:spPr>
          <p:txBody>
            <a:bodyPr wrap="none">
              <a:spAutoFit/>
            </a:bodyPr>
            <a:lstStyle/>
            <a:p>
              <a:pPr marL="0" marR="0" lvl="0" indent="0" algn="l" defTabSz="896284" rtl="0" eaLnBrk="1" fontAlgn="base" latinLnBrk="0" hangingPunct="1">
                <a:lnSpc>
                  <a:spcPct val="90000"/>
                </a:lnSpc>
                <a:spcBef>
                  <a:spcPct val="0"/>
                </a:spcBef>
                <a:spcAft>
                  <a:spcPct val="0"/>
                </a:spcAft>
                <a:buClrTx/>
                <a:buSzTx/>
                <a:buFontTx/>
                <a:buNone/>
                <a:tabLst/>
                <a:defRPr/>
              </a:pPr>
              <a:r>
                <a:rPr kumimoji="0" lang="en-US" sz="1800" b="0" i="0" u="none" strike="noStrike" kern="1200" cap="none" spc="0" normalizeH="0" baseline="0" noProof="0">
                  <a:ln w="3175">
                    <a:noFill/>
                  </a:ln>
                  <a:solidFill>
                    <a:srgbClr val="FFFFFF"/>
                  </a:solidFill>
                  <a:effectLst/>
                  <a:uLnTx/>
                  <a:uFillTx/>
                  <a:latin typeface="Segoe UI Semibold" panose="020B0702040204020203" pitchFamily="34" charset="0"/>
                  <a:ea typeface="+mn-ea"/>
                  <a:cs typeface="Segoe UI" pitchFamily="34" charset="0"/>
                </a:rPr>
                <a:t>Azure Resource Manager (ARM)</a:t>
              </a:r>
            </a:p>
          </p:txBody>
        </p:sp>
        <p:sp>
          <p:nvSpPr>
            <p:cNvPr id="32" name="Rectangle 31">
              <a:extLst>
                <a:ext uri="{FF2B5EF4-FFF2-40B4-BE49-F238E27FC236}">
                  <a16:creationId xmlns:a16="http://schemas.microsoft.com/office/drawing/2014/main" id="{FF07EE49-7ACB-4B60-AB8D-95379C78C64D}"/>
                </a:ext>
              </a:extLst>
            </p:cNvPr>
            <p:cNvSpPr/>
            <p:nvPr/>
          </p:nvSpPr>
          <p:spPr bwMode="auto">
            <a:xfrm>
              <a:off x="3643067" y="3513016"/>
              <a:ext cx="7307943" cy="441929"/>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Policy Engine</a:t>
              </a:r>
            </a:p>
          </p:txBody>
        </p:sp>
      </p:grpSp>
      <p:sp>
        <p:nvSpPr>
          <p:cNvPr id="33" name="Rectangle 32">
            <a:extLst>
              <a:ext uri="{FF2B5EF4-FFF2-40B4-BE49-F238E27FC236}">
                <a16:creationId xmlns:a16="http://schemas.microsoft.com/office/drawing/2014/main" id="{3E05B150-8D1B-4DE1-9852-10818B962D2C}"/>
              </a:ext>
            </a:extLst>
          </p:cNvPr>
          <p:cNvSpPr/>
          <p:nvPr/>
        </p:nvSpPr>
        <p:spPr bwMode="auto">
          <a:xfrm>
            <a:off x="10583558" y="3788434"/>
            <a:ext cx="1364326" cy="1068909"/>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Azure Resource Graph</a:t>
            </a:r>
          </a:p>
        </p:txBody>
      </p:sp>
      <p:sp>
        <p:nvSpPr>
          <p:cNvPr id="34" name="Rectangle 33">
            <a:extLst>
              <a:ext uri="{FF2B5EF4-FFF2-40B4-BE49-F238E27FC236}">
                <a16:creationId xmlns:a16="http://schemas.microsoft.com/office/drawing/2014/main" id="{6FBCC2A8-BEA9-46F4-9E2B-109344F6A67C}"/>
              </a:ext>
            </a:extLst>
          </p:cNvPr>
          <p:cNvSpPr/>
          <p:nvPr/>
        </p:nvSpPr>
        <p:spPr>
          <a:xfrm>
            <a:off x="11288559" y="3519090"/>
            <a:ext cx="603516" cy="253450"/>
          </a:xfrm>
          <a:prstGeom prst="rect">
            <a:avLst/>
          </a:prstGeom>
        </p:spPr>
        <p:txBody>
          <a:bodyPr wrap="none">
            <a:spAutoFit/>
          </a:bodyPr>
          <a:lstStyle/>
          <a:p>
            <a:pPr marL="0" marR="0" lvl="0" indent="0" algn="l" defTabSz="896284" rtl="0" eaLnBrk="1" fontAlgn="base" latinLnBrk="0" hangingPunct="1">
              <a:lnSpc>
                <a:spcPct val="90000"/>
              </a:lnSpc>
              <a:spcBef>
                <a:spcPct val="0"/>
              </a:spcBef>
              <a:spcAft>
                <a:spcPct val="0"/>
              </a:spcAft>
              <a:buClrTx/>
              <a:buSzTx/>
              <a:buFontTx/>
              <a:buNone/>
              <a:tabLst/>
              <a:defRPr/>
            </a:pPr>
            <a:r>
              <a:rPr kumimoji="0" lang="en-US" sz="1176" b="0" i="0" u="none" strike="noStrike" kern="1200" cap="none" spc="0" normalizeH="0" baseline="0" noProof="0">
                <a:ln w="3175">
                  <a:noFill/>
                </a:ln>
                <a:solidFill>
                  <a:srgbClr val="353535">
                    <a:lumMod val="75000"/>
                    <a:lumOff val="25000"/>
                  </a:srgbClr>
                </a:solidFill>
                <a:effectLst/>
                <a:uLnTx/>
                <a:uFillTx/>
                <a:latin typeface="Segoe UI Semibold" panose="020B0702040204020203" pitchFamily="34" charset="0"/>
                <a:ea typeface="+mn-ea"/>
                <a:cs typeface="Segoe UI" pitchFamily="34" charset="0"/>
              </a:rPr>
              <a:t>Query</a:t>
            </a:r>
          </a:p>
        </p:txBody>
      </p:sp>
      <p:cxnSp>
        <p:nvCxnSpPr>
          <p:cNvPr id="35" name="Straight Connector 34">
            <a:extLst>
              <a:ext uri="{FF2B5EF4-FFF2-40B4-BE49-F238E27FC236}">
                <a16:creationId xmlns:a16="http://schemas.microsoft.com/office/drawing/2014/main" id="{A32CBC7E-8172-4225-A610-0EA0C29A9D7B}"/>
              </a:ext>
            </a:extLst>
          </p:cNvPr>
          <p:cNvCxnSpPr>
            <a:cxnSpLocks/>
          </p:cNvCxnSpPr>
          <p:nvPr/>
        </p:nvCxnSpPr>
        <p:spPr>
          <a:xfrm flipV="1">
            <a:off x="11265721" y="3429000"/>
            <a:ext cx="0" cy="347476"/>
          </a:xfrm>
          <a:prstGeom prst="line">
            <a:avLst/>
          </a:prstGeom>
          <a:ln w="19050">
            <a:solidFill>
              <a:schemeClr val="tx1">
                <a:lumMod val="60000"/>
                <a:lumOff val="40000"/>
              </a:schemeClr>
            </a:solidFill>
            <a:headEnd type="none"/>
            <a:tailEnd type="oval" w="med" len="med"/>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367A604A-C539-4A38-B1B3-7604B06C91EE}"/>
              </a:ext>
            </a:extLst>
          </p:cNvPr>
          <p:cNvSpPr/>
          <p:nvPr/>
        </p:nvSpPr>
        <p:spPr>
          <a:xfrm>
            <a:off x="363850" y="923322"/>
            <a:ext cx="10740350" cy="3318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dirty="0">
                <a:ln>
                  <a:noFill/>
                </a:ln>
                <a:solidFill>
                  <a:srgbClr val="353535"/>
                </a:solidFill>
                <a:effectLst/>
                <a:uLnTx/>
                <a:uFillTx/>
                <a:latin typeface="Segoe UI" panose="020B0502040204020203" pitchFamily="34" charset="0"/>
                <a:ea typeface="Calibri" panose="020F0502020204030204" pitchFamily="34" charset="0"/>
                <a:cs typeface="Segoe UI" panose="020B0502040204020203" pitchFamily="34" charset="0"/>
              </a:rPr>
              <a:t>providing control over the cloud environment, without sacrificing developer agility</a:t>
            </a:r>
          </a:p>
        </p:txBody>
      </p:sp>
      <p:sp>
        <p:nvSpPr>
          <p:cNvPr id="38" name="Rectangle 37">
            <a:extLst>
              <a:ext uri="{FF2B5EF4-FFF2-40B4-BE49-F238E27FC236}">
                <a16:creationId xmlns:a16="http://schemas.microsoft.com/office/drawing/2014/main" id="{A5ED67A6-E40B-44D4-BA84-BE6835AEA0C7}"/>
              </a:ext>
            </a:extLst>
          </p:cNvPr>
          <p:cNvSpPr/>
          <p:nvPr/>
        </p:nvSpPr>
        <p:spPr>
          <a:xfrm>
            <a:off x="326146" y="5132997"/>
            <a:ext cx="3237307" cy="1660968"/>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74" b="1" i="0" u="none" strike="noStrike" kern="1200" cap="none" spc="0" normalizeH="0" baseline="0" noProof="0" dirty="0">
                <a:ln>
                  <a:noFill/>
                </a:ln>
                <a:solidFill>
                  <a:srgbClr val="353535"/>
                </a:solidFill>
                <a:effectLst/>
                <a:uLnTx/>
                <a:uFillTx/>
                <a:latin typeface="Segoe UI" panose="020B0502040204020203" pitchFamily="34" charset="0"/>
                <a:ea typeface="Times New Roman" panose="02020603050405020304" pitchFamily="18" charset="0"/>
                <a:cs typeface="Segoe UI" panose="020B0502040204020203" pitchFamily="34" charset="0"/>
              </a:rPr>
              <a:t>2. Policy-based Control</a:t>
            </a:r>
            <a:r>
              <a:rPr kumimoji="0" lang="en-US" sz="1274" b="0" i="0" u="none" strike="noStrike" kern="1200" cap="none" spc="0" normalizeH="0" baseline="0" noProof="0" dirty="0">
                <a:ln>
                  <a:noFill/>
                </a:ln>
                <a:solidFill>
                  <a:srgbClr val="353535"/>
                </a:solidFill>
                <a:effectLst/>
                <a:uLnTx/>
                <a:uFillTx/>
                <a:latin typeface="Segoe UI" panose="020B0502040204020203" pitchFamily="34" charset="0"/>
                <a:ea typeface="Times New Roman" panose="02020603050405020304" pitchFamily="18" charset="0"/>
                <a:cs typeface="Segoe UI" panose="020B0502040204020203" pitchFamily="34" charset="0"/>
              </a:rPr>
              <a:t>: Real-time enforcement, compliance assessment and remediation at scale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74" b="0" i="0" u="none" strike="noStrike" kern="1200" cap="none" spc="0" normalizeH="0" baseline="0" noProof="0" dirty="0">
              <a:ln>
                <a:noFill/>
              </a:ln>
              <a:solidFill>
                <a:srgbClr val="353535"/>
              </a:solidFill>
              <a:effectLst/>
              <a:uLnTx/>
              <a:uFillTx/>
              <a:latin typeface="Segoe UI" panose="020B0502040204020203" pitchFamily="34" charset="0"/>
              <a:ea typeface="Calibri" panose="020F0502020204030204"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74" b="1" i="0" u="none" strike="noStrike" kern="1200" cap="none" spc="0" normalizeH="0" baseline="0" noProof="0" dirty="0">
                <a:ln>
                  <a:noFill/>
                </a:ln>
                <a:solidFill>
                  <a:srgbClr val="353535"/>
                </a:solidFill>
                <a:effectLst/>
                <a:uLnTx/>
                <a:uFillTx/>
                <a:latin typeface="Segoe UI" panose="020B0502040204020203" pitchFamily="34" charset="0"/>
                <a:ea typeface="Times New Roman" panose="02020603050405020304" pitchFamily="18" charset="0"/>
                <a:cs typeface="Segoe UI" panose="020B0502040204020203" pitchFamily="34" charset="0"/>
              </a:rPr>
              <a:t>3. Resource Visibility</a:t>
            </a:r>
            <a:r>
              <a:rPr kumimoji="0" lang="en-US" sz="1274" b="0" i="0" u="none" strike="noStrike" kern="1200" cap="none" spc="0" normalizeH="0" baseline="0" noProof="0" dirty="0">
                <a:ln>
                  <a:noFill/>
                </a:ln>
                <a:solidFill>
                  <a:srgbClr val="353535"/>
                </a:solidFill>
                <a:effectLst/>
                <a:uLnTx/>
                <a:uFillTx/>
                <a:latin typeface="Segoe UI" panose="020B0502040204020203" pitchFamily="34" charset="0"/>
                <a:ea typeface="Times New Roman" panose="02020603050405020304" pitchFamily="18" charset="0"/>
                <a:cs typeface="Segoe UI" panose="020B0502040204020203" pitchFamily="34" charset="0"/>
              </a:rPr>
              <a:t>: Query, explore &amp; analyze cloud resources at scale</a:t>
            </a:r>
            <a:endParaRPr kumimoji="0" lang="en-US" sz="1274" b="0" i="0" u="none" strike="noStrike" kern="1200" cap="none" spc="0" normalizeH="0" baseline="0" noProof="0" dirty="0">
              <a:ln>
                <a:noFill/>
              </a:ln>
              <a:solidFill>
                <a:srgbClr val="353535"/>
              </a:solidFill>
              <a:effectLst/>
              <a:uLnTx/>
              <a:uFillTx/>
              <a:latin typeface="Segoe UI" panose="020B0502040204020203" pitchFamily="34" charset="0"/>
              <a:ea typeface="Calibri" panose="020F0502020204030204"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74" b="0" i="0" u="none" strike="noStrike" kern="1200" cap="none" spc="0" normalizeH="0" baseline="0" noProof="0" dirty="0">
              <a:ln>
                <a:noFill/>
              </a:ln>
              <a:solidFill>
                <a:srgbClr val="353535"/>
              </a:solidFill>
              <a:effectLst/>
              <a:uLnTx/>
              <a:uFillTx/>
              <a:latin typeface="Segoe UI" panose="020B0502040204020203" pitchFamily="34" charset="0"/>
              <a:ea typeface="Calibri" panose="020F0502020204030204"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74" b="1" i="0" u="none" strike="noStrike" kern="1200" cap="none" spc="0" normalizeH="0" baseline="0" noProof="0" dirty="0">
              <a:ln>
                <a:noFill/>
              </a:ln>
              <a:solidFill>
                <a:srgbClr val="353535"/>
              </a:solidFill>
              <a:effectLst/>
              <a:uLnTx/>
              <a:uFillTx/>
              <a:latin typeface="Segoe UI" panose="020B0502040204020203" pitchFamily="34" charset="0"/>
              <a:ea typeface="Times New Roman" panose="02020603050405020304" pitchFamily="18" charset="0"/>
              <a:cs typeface="Segoe UI" panose="020B0502040204020203" pitchFamily="34" charset="0"/>
            </a:endParaRPr>
          </a:p>
        </p:txBody>
      </p:sp>
      <p:sp>
        <p:nvSpPr>
          <p:cNvPr id="39" name="Rectangle 38">
            <a:extLst>
              <a:ext uri="{FF2B5EF4-FFF2-40B4-BE49-F238E27FC236}">
                <a16:creationId xmlns:a16="http://schemas.microsoft.com/office/drawing/2014/main" id="{2AD195B2-E646-497D-9CD1-239E99B47044}"/>
              </a:ext>
            </a:extLst>
          </p:cNvPr>
          <p:cNvSpPr/>
          <p:nvPr/>
        </p:nvSpPr>
        <p:spPr>
          <a:xfrm>
            <a:off x="293289" y="2110386"/>
            <a:ext cx="2172384" cy="1072730"/>
          </a:xfrm>
          <a:prstGeom prst="rect">
            <a:avLst/>
          </a:prstGeom>
        </p:spPr>
        <p:txBody>
          <a:bodyPr wrap="square">
            <a:spAutoFit/>
          </a:bodyPr>
          <a:lstStyle/>
          <a:p>
            <a:pPr marL="182880" marR="0" lvl="0" indent="-18288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274" b="1" i="0" u="none" strike="noStrike" kern="1200" cap="none" spc="0" normalizeH="0" baseline="0" noProof="0" dirty="0">
                <a:ln>
                  <a:noFill/>
                </a:ln>
                <a:solidFill>
                  <a:srgbClr val="353535"/>
                </a:solidFill>
                <a:effectLst/>
                <a:uLnTx/>
                <a:uFillTx/>
                <a:latin typeface="Segoe UI" panose="020B0502040204020203" pitchFamily="34" charset="0"/>
                <a:ea typeface="Times New Roman" panose="02020603050405020304" pitchFamily="18" charset="0"/>
                <a:cs typeface="Segoe UI" panose="020B0502040204020203" pitchFamily="34" charset="0"/>
              </a:rPr>
              <a:t>Environment Factory</a:t>
            </a:r>
            <a:r>
              <a:rPr kumimoji="0" lang="en-US" sz="1274" b="0" i="0" u="none" strike="noStrike" kern="1200" cap="none" spc="0" normalizeH="0" baseline="0" noProof="0" dirty="0">
                <a:ln>
                  <a:noFill/>
                </a:ln>
                <a:solidFill>
                  <a:srgbClr val="353535"/>
                </a:solidFill>
                <a:effectLst/>
                <a:uLnTx/>
                <a:uFillTx/>
                <a:latin typeface="Segoe UI" panose="020B0502040204020203" pitchFamily="34" charset="0"/>
                <a:ea typeface="Times New Roman" panose="02020603050405020304" pitchFamily="18" charset="0"/>
                <a:cs typeface="Segoe UI" panose="020B0502040204020203" pitchFamily="34" charset="0"/>
              </a:rPr>
              <a:t>: Deploy and update cloud environments in a repeatable manner using composable artifacts</a:t>
            </a:r>
            <a:endParaRPr kumimoji="0" lang="en-US" sz="1274" b="0" i="0" u="none" strike="noStrike" kern="1200" cap="none" spc="0" normalizeH="0" baseline="0" noProof="0" dirty="0">
              <a:ln>
                <a:noFill/>
              </a:ln>
              <a:solidFill>
                <a:srgbClr val="353535"/>
              </a:solidFill>
              <a:effectLst/>
              <a:uLnTx/>
              <a:uFillTx/>
              <a:latin typeface="Segoe UI" panose="020B0502040204020203" pitchFamily="34" charset="0"/>
              <a:ea typeface="Calibri" panose="020F0502020204030204" pitchFamily="34" charset="0"/>
              <a:cs typeface="Segoe UI" panose="020B0502040204020203" pitchFamily="34" charset="0"/>
            </a:endParaRPr>
          </a:p>
        </p:txBody>
      </p:sp>
      <p:grpSp>
        <p:nvGrpSpPr>
          <p:cNvPr id="2" name="Group 1">
            <a:extLst>
              <a:ext uri="{FF2B5EF4-FFF2-40B4-BE49-F238E27FC236}">
                <a16:creationId xmlns:a16="http://schemas.microsoft.com/office/drawing/2014/main" id="{72293351-10C8-4C79-98DB-1321FAB38498}"/>
              </a:ext>
            </a:extLst>
          </p:cNvPr>
          <p:cNvGrpSpPr/>
          <p:nvPr/>
        </p:nvGrpSpPr>
        <p:grpSpPr>
          <a:xfrm>
            <a:off x="3898576" y="1610428"/>
            <a:ext cx="3638099" cy="1999445"/>
            <a:chOff x="3613906" y="1610428"/>
            <a:chExt cx="3638099" cy="1999445"/>
          </a:xfrm>
        </p:grpSpPr>
        <p:grpSp>
          <p:nvGrpSpPr>
            <p:cNvPr id="19" name="Group 18">
              <a:extLst>
                <a:ext uri="{FF2B5EF4-FFF2-40B4-BE49-F238E27FC236}">
                  <a16:creationId xmlns:a16="http://schemas.microsoft.com/office/drawing/2014/main" id="{E528C79B-E40E-4C43-82DD-5F7AB3BFC710}"/>
                </a:ext>
              </a:extLst>
            </p:cNvPr>
            <p:cNvGrpSpPr/>
            <p:nvPr/>
          </p:nvGrpSpPr>
          <p:grpSpPr>
            <a:xfrm>
              <a:off x="3613906" y="1610428"/>
              <a:ext cx="3638099" cy="1999445"/>
              <a:chOff x="2627167" y="2333008"/>
              <a:chExt cx="3711051" cy="3142886"/>
            </a:xfrm>
          </p:grpSpPr>
          <p:sp>
            <p:nvSpPr>
              <p:cNvPr id="27" name="Double Brace 26">
                <a:extLst>
                  <a:ext uri="{FF2B5EF4-FFF2-40B4-BE49-F238E27FC236}">
                    <a16:creationId xmlns:a16="http://schemas.microsoft.com/office/drawing/2014/main" id="{132A0C2D-149D-470D-8733-B0CAF08DF789}"/>
                  </a:ext>
                </a:extLst>
              </p:cNvPr>
              <p:cNvSpPr/>
              <p:nvPr/>
            </p:nvSpPr>
            <p:spPr>
              <a:xfrm>
                <a:off x="2627167" y="2334849"/>
                <a:ext cx="3711051" cy="3141045"/>
              </a:xfrm>
              <a:prstGeom prst="bracePair">
                <a:avLst/>
              </a:prstGeom>
              <a:noFill/>
              <a:ln w="28575" cap="flat" cmpd="sng" algn="ctr">
                <a:solidFill>
                  <a:srgbClr val="505050"/>
                </a:solidFill>
                <a:prstDash val="solid"/>
              </a:ln>
              <a:effectLst/>
            </p:spPr>
            <p:txBody>
              <a:bodyPr rtlCol="0" anchor="ctr"/>
              <a:lstStyle/>
              <a:p>
                <a:pPr marL="0" marR="0" lvl="0" indent="0" algn="ctr" defTabSz="896354" rtl="0" eaLnBrk="1" fontAlgn="auto" latinLnBrk="0" hangingPunct="1">
                  <a:lnSpc>
                    <a:spcPct val="100000"/>
                  </a:lnSpc>
                  <a:spcBef>
                    <a:spcPts val="0"/>
                  </a:spcBef>
                  <a:spcAft>
                    <a:spcPts val="0"/>
                  </a:spcAft>
                  <a:buClrTx/>
                  <a:buSzTx/>
                  <a:buFontTx/>
                  <a:buNone/>
                  <a:tabLst/>
                  <a:defRPr/>
                </a:pPr>
                <a:endParaRPr kumimoji="0" lang="nb-NO" sz="1730" b="0" i="0" u="none" strike="noStrike" kern="0" cap="none" spc="0" normalizeH="0" baseline="0" noProof="0">
                  <a:ln>
                    <a:noFill/>
                  </a:ln>
                  <a:solidFill>
                    <a:srgbClr val="1A1A1A"/>
                  </a:solidFill>
                  <a:effectLst/>
                  <a:uLnTx/>
                  <a:uFillTx/>
                  <a:latin typeface="Segoe UI"/>
                  <a:ea typeface="+mn-ea"/>
                  <a:cs typeface="+mn-cs"/>
                </a:endParaRPr>
              </a:p>
            </p:txBody>
          </p:sp>
          <p:sp>
            <p:nvSpPr>
              <p:cNvPr id="24" name="Rectangle 23">
                <a:extLst>
                  <a:ext uri="{FF2B5EF4-FFF2-40B4-BE49-F238E27FC236}">
                    <a16:creationId xmlns:a16="http://schemas.microsoft.com/office/drawing/2014/main" id="{ED677177-FB10-4E19-A4ED-7F3A1BD0AE19}"/>
                  </a:ext>
                </a:extLst>
              </p:cNvPr>
              <p:cNvSpPr/>
              <p:nvPr/>
            </p:nvSpPr>
            <p:spPr bwMode="auto">
              <a:xfrm>
                <a:off x="4026424" y="2333008"/>
                <a:ext cx="890164" cy="2407555"/>
              </a:xfrm>
              <a:prstGeom prst="rect">
                <a:avLst/>
              </a:prstGeom>
              <a:solidFill>
                <a:schemeClr val="bg1">
                  <a:lumMod val="85000"/>
                </a:schemeClr>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Role-based Access</a:t>
                </a:r>
              </a:p>
            </p:txBody>
          </p:sp>
          <p:sp>
            <p:nvSpPr>
              <p:cNvPr id="25" name="Rectangle 24">
                <a:extLst>
                  <a:ext uri="{FF2B5EF4-FFF2-40B4-BE49-F238E27FC236}">
                    <a16:creationId xmlns:a16="http://schemas.microsoft.com/office/drawing/2014/main" id="{5F14372D-1D66-4B9C-844D-83063297C2DC}"/>
                  </a:ext>
                </a:extLst>
              </p:cNvPr>
              <p:cNvSpPr/>
              <p:nvPr/>
            </p:nvSpPr>
            <p:spPr bwMode="auto">
              <a:xfrm>
                <a:off x="3091284" y="2333008"/>
                <a:ext cx="890164" cy="2407555"/>
              </a:xfrm>
              <a:prstGeom prst="rect">
                <a:avLst/>
              </a:prstGeom>
              <a:solidFill>
                <a:schemeClr val="bg1">
                  <a:lumMod val="85000"/>
                </a:schemeClr>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Policy Definitions</a:t>
                </a:r>
              </a:p>
            </p:txBody>
          </p:sp>
          <p:sp>
            <p:nvSpPr>
              <p:cNvPr id="26" name="Rectangle 25">
                <a:extLst>
                  <a:ext uri="{FF2B5EF4-FFF2-40B4-BE49-F238E27FC236}">
                    <a16:creationId xmlns:a16="http://schemas.microsoft.com/office/drawing/2014/main" id="{B3F15FDE-7626-48E8-8C7B-4923CF13E8DA}"/>
                  </a:ext>
                </a:extLst>
              </p:cNvPr>
              <p:cNvSpPr/>
              <p:nvPr/>
            </p:nvSpPr>
            <p:spPr bwMode="auto">
              <a:xfrm>
                <a:off x="4984813" y="2333008"/>
                <a:ext cx="890164" cy="2407555"/>
              </a:xfrm>
              <a:prstGeom prst="rect">
                <a:avLst/>
              </a:prstGeom>
              <a:solidFill>
                <a:schemeClr val="bg1">
                  <a:lumMod val="85000"/>
                </a:schemeClr>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345"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ARM Templates</a:t>
                </a:r>
              </a:p>
            </p:txBody>
          </p:sp>
        </p:grpSp>
        <p:sp>
          <p:nvSpPr>
            <p:cNvPr id="40" name="Rectangle 39">
              <a:extLst>
                <a:ext uri="{FF2B5EF4-FFF2-40B4-BE49-F238E27FC236}">
                  <a16:creationId xmlns:a16="http://schemas.microsoft.com/office/drawing/2014/main" id="{DB852889-3D39-4A73-9E00-DBCA53F2C1CA}"/>
                </a:ext>
              </a:extLst>
            </p:cNvPr>
            <p:cNvSpPr/>
            <p:nvPr/>
          </p:nvSpPr>
          <p:spPr bwMode="auto">
            <a:xfrm rot="5400000">
              <a:off x="5343303" y="1901888"/>
              <a:ext cx="180139" cy="2728949"/>
            </a:xfrm>
            <a:prstGeom prst="rect">
              <a:avLst/>
            </a:prstGeom>
            <a:solidFill>
              <a:srgbClr val="00B0F0"/>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Management Groups</a:t>
              </a:r>
            </a:p>
          </p:txBody>
        </p:sp>
        <p:sp>
          <p:nvSpPr>
            <p:cNvPr id="41" name="Rectangle 40">
              <a:extLst>
                <a:ext uri="{FF2B5EF4-FFF2-40B4-BE49-F238E27FC236}">
                  <a16:creationId xmlns:a16="http://schemas.microsoft.com/office/drawing/2014/main" id="{01CEA414-0691-498D-AF5F-839E0CE30716}"/>
                </a:ext>
              </a:extLst>
            </p:cNvPr>
            <p:cNvSpPr/>
            <p:nvPr/>
          </p:nvSpPr>
          <p:spPr bwMode="auto">
            <a:xfrm rot="5400000">
              <a:off x="5343303" y="2112460"/>
              <a:ext cx="180139" cy="2728949"/>
            </a:xfrm>
            <a:prstGeom prst="rect">
              <a:avLst/>
            </a:prstGeom>
            <a:solidFill>
              <a:schemeClr val="bg1">
                <a:lumMod val="85000"/>
              </a:schemeClr>
            </a:solidFill>
            <a:ln>
              <a:solidFill>
                <a:schemeClr val="bg1">
                  <a:lumMod val="6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050" b="0" i="0" u="none" strike="noStrike" kern="1200" cap="none" spc="0" normalizeH="0" baseline="0" noProof="0">
                  <a:ln>
                    <a:noFill/>
                  </a:ln>
                  <a:solidFill>
                    <a:srgbClr val="353535"/>
                  </a:solidFill>
                  <a:effectLst/>
                  <a:uLnTx/>
                  <a:uFillTx/>
                  <a:latin typeface="Segoe UI Semibold" panose="020B0702040204020203" pitchFamily="34" charset="0"/>
                  <a:ea typeface="+mn-ea"/>
                  <a:cs typeface="Segoe UI Semibold" panose="020B0702040204020203" pitchFamily="34" charset="0"/>
                </a:rPr>
                <a:t>Subscriptions</a:t>
              </a:r>
            </a:p>
          </p:txBody>
        </p:sp>
      </p:grpSp>
      <p:sp>
        <p:nvSpPr>
          <p:cNvPr id="42" name="Rectangle 41">
            <a:extLst>
              <a:ext uri="{FF2B5EF4-FFF2-40B4-BE49-F238E27FC236}">
                <a16:creationId xmlns:a16="http://schemas.microsoft.com/office/drawing/2014/main" id="{3B290280-47FC-4C5A-9C4C-33955C176F01}"/>
              </a:ext>
            </a:extLst>
          </p:cNvPr>
          <p:cNvSpPr/>
          <p:nvPr/>
        </p:nvSpPr>
        <p:spPr bwMode="auto">
          <a:xfrm>
            <a:off x="1910101" y="3788434"/>
            <a:ext cx="1689254" cy="107396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mn-ea"/>
                <a:cs typeface="Segoe UI Semibold" panose="020B0702040204020203" pitchFamily="34" charset="0"/>
              </a:rPr>
              <a:t>Azure Blueprints</a:t>
            </a:r>
          </a:p>
        </p:txBody>
      </p:sp>
      <p:cxnSp>
        <p:nvCxnSpPr>
          <p:cNvPr id="43" name="Straight Arrow Connector 42">
            <a:extLst>
              <a:ext uri="{FF2B5EF4-FFF2-40B4-BE49-F238E27FC236}">
                <a16:creationId xmlns:a16="http://schemas.microsoft.com/office/drawing/2014/main" id="{A42299B7-5390-4814-AC18-6833367E0BC4}"/>
              </a:ext>
            </a:extLst>
          </p:cNvPr>
          <p:cNvCxnSpPr>
            <a:cxnSpLocks/>
          </p:cNvCxnSpPr>
          <p:nvPr/>
        </p:nvCxnSpPr>
        <p:spPr>
          <a:xfrm>
            <a:off x="2879025" y="2631672"/>
            <a:ext cx="0" cy="1109291"/>
          </a:xfrm>
          <a:prstGeom prst="straightConnector1">
            <a:avLst/>
          </a:prstGeom>
          <a:ln w="28575">
            <a:solidFill>
              <a:schemeClr val="bg1">
                <a:lumMod val="50000"/>
              </a:schemeClr>
            </a:solidFill>
            <a:prstDash val="sysDot"/>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4AF2DE13-5389-4F2C-A250-60DD729DA77A}"/>
              </a:ext>
            </a:extLst>
          </p:cNvPr>
          <p:cNvCxnSpPr>
            <a:cxnSpLocks/>
          </p:cNvCxnSpPr>
          <p:nvPr/>
        </p:nvCxnSpPr>
        <p:spPr>
          <a:xfrm>
            <a:off x="2870200" y="2599783"/>
            <a:ext cx="961841" cy="0"/>
          </a:xfrm>
          <a:prstGeom prst="straightConnector1">
            <a:avLst/>
          </a:prstGeom>
          <a:ln w="28575">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Title 22">
            <a:extLst>
              <a:ext uri="{FF2B5EF4-FFF2-40B4-BE49-F238E27FC236}">
                <a16:creationId xmlns:a16="http://schemas.microsoft.com/office/drawing/2014/main" id="{EFDE8D36-7096-42CC-80B0-611AF7472759}"/>
              </a:ext>
            </a:extLst>
          </p:cNvPr>
          <p:cNvSpPr>
            <a:spLocks noGrp="1"/>
          </p:cNvSpPr>
          <p:nvPr>
            <p:ph type="title"/>
          </p:nvPr>
        </p:nvSpPr>
        <p:spPr/>
        <p:txBody>
          <a:bodyPr/>
          <a:lstStyle/>
          <a:p>
            <a:r>
              <a:rPr lang="en-US" dirty="0"/>
              <a:t>Azure Governance Architecture</a:t>
            </a:r>
            <a:endParaRPr lang="en-IN" dirty="0"/>
          </a:p>
        </p:txBody>
      </p:sp>
    </p:spTree>
    <p:extLst>
      <p:ext uri="{BB962C8B-B14F-4D97-AF65-F5344CB8AC3E}">
        <p14:creationId xmlns:p14="http://schemas.microsoft.com/office/powerpoint/2010/main" val="4133487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BCC2F-A72A-4C83-B55B-854D4744619E}"/>
              </a:ext>
            </a:extLst>
          </p:cNvPr>
          <p:cNvSpPr>
            <a:spLocks noGrp="1"/>
          </p:cNvSpPr>
          <p:nvPr>
            <p:ph type="title"/>
          </p:nvPr>
        </p:nvSpPr>
        <p:spPr/>
        <p:txBody>
          <a:bodyPr/>
          <a:lstStyle/>
          <a:p>
            <a:r>
              <a:rPr lang="en-US" dirty="0"/>
              <a:t>The Landscape</a:t>
            </a:r>
            <a:endParaRPr lang="en-IN" dirty="0"/>
          </a:p>
        </p:txBody>
      </p:sp>
      <p:sp>
        <p:nvSpPr>
          <p:cNvPr id="5" name="Text Placeholder 4">
            <a:extLst>
              <a:ext uri="{FF2B5EF4-FFF2-40B4-BE49-F238E27FC236}">
                <a16:creationId xmlns:a16="http://schemas.microsoft.com/office/drawing/2014/main" id="{309F469F-455A-45B1-A682-1C40A1BBBC5A}"/>
              </a:ext>
            </a:extLst>
          </p:cNvPr>
          <p:cNvSpPr>
            <a:spLocks noGrp="1"/>
          </p:cNvSpPr>
          <p:nvPr>
            <p:ph type="body" idx="1"/>
          </p:nvPr>
        </p:nvSpPr>
        <p:spPr/>
        <p:txBody>
          <a:bodyPr/>
          <a:lstStyle/>
          <a:p>
            <a:r>
              <a:rPr lang="en-US" dirty="0"/>
              <a:t>Azure Security</a:t>
            </a:r>
            <a:endParaRPr lang="en-IN" dirty="0"/>
          </a:p>
        </p:txBody>
      </p:sp>
    </p:spTree>
    <p:extLst>
      <p:ext uri="{BB962C8B-B14F-4D97-AF65-F5344CB8AC3E}">
        <p14:creationId xmlns:p14="http://schemas.microsoft.com/office/powerpoint/2010/main" val="1537084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Oval 87">
            <a:extLst>
              <a:ext uri="{FF2B5EF4-FFF2-40B4-BE49-F238E27FC236}">
                <a16:creationId xmlns:a16="http://schemas.microsoft.com/office/drawing/2014/main" id="{8379D3DC-382E-41FA-9B10-CCC046DD4705}"/>
              </a:ext>
            </a:extLst>
          </p:cNvPr>
          <p:cNvSpPr/>
          <p:nvPr/>
        </p:nvSpPr>
        <p:spPr bwMode="auto">
          <a:xfrm>
            <a:off x="3520892" y="854544"/>
            <a:ext cx="5350677" cy="5378556"/>
          </a:xfrm>
          <a:prstGeom prst="ellipse">
            <a:avLst/>
          </a:prstGeom>
          <a:noFill/>
          <a:ln>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2" name="Oval 81">
            <a:extLst>
              <a:ext uri="{FF2B5EF4-FFF2-40B4-BE49-F238E27FC236}">
                <a16:creationId xmlns:a16="http://schemas.microsoft.com/office/drawing/2014/main" id="{2190D938-B7F7-442B-A704-1904180F4E2B}"/>
              </a:ext>
            </a:extLst>
          </p:cNvPr>
          <p:cNvSpPr/>
          <p:nvPr/>
        </p:nvSpPr>
        <p:spPr bwMode="auto">
          <a:xfrm>
            <a:off x="2729350" y="2757986"/>
            <a:ext cx="1343568" cy="1352453"/>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8" name="Oval 77">
            <a:extLst>
              <a:ext uri="{FF2B5EF4-FFF2-40B4-BE49-F238E27FC236}">
                <a16:creationId xmlns:a16="http://schemas.microsoft.com/office/drawing/2014/main" id="{4D5D64C5-141F-4C35-B810-AB0A457B0A77}"/>
              </a:ext>
            </a:extLst>
          </p:cNvPr>
          <p:cNvSpPr/>
          <p:nvPr/>
        </p:nvSpPr>
        <p:spPr bwMode="auto">
          <a:xfrm>
            <a:off x="8279155" y="2747539"/>
            <a:ext cx="1343568" cy="1352453"/>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6" name="Oval 135">
            <a:extLst>
              <a:ext uri="{FF2B5EF4-FFF2-40B4-BE49-F238E27FC236}">
                <a16:creationId xmlns:a16="http://schemas.microsoft.com/office/drawing/2014/main" id="{92C15C98-DF16-4E2E-ABC7-E70AE212A52A}"/>
              </a:ext>
            </a:extLst>
          </p:cNvPr>
          <p:cNvSpPr/>
          <p:nvPr/>
        </p:nvSpPr>
        <p:spPr bwMode="auto">
          <a:xfrm>
            <a:off x="4674051" y="1950508"/>
            <a:ext cx="3051574" cy="3039890"/>
          </a:xfrm>
          <a:prstGeom prst="ellipse">
            <a:avLst/>
          </a:prstGeom>
          <a:noFill/>
          <a:ln>
            <a:solidFill>
              <a:schemeClr val="tx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77" name="Oval 76">
            <a:extLst>
              <a:ext uri="{FF2B5EF4-FFF2-40B4-BE49-F238E27FC236}">
                <a16:creationId xmlns:a16="http://schemas.microsoft.com/office/drawing/2014/main" id="{F99C8131-87D5-4681-A5F0-9BC27672CAD4}"/>
              </a:ext>
            </a:extLst>
          </p:cNvPr>
          <p:cNvSpPr/>
          <p:nvPr/>
        </p:nvSpPr>
        <p:spPr bwMode="auto">
          <a:xfrm>
            <a:off x="4020292" y="2818657"/>
            <a:ext cx="1343568" cy="1352453"/>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0" name="TextBox 99">
            <a:extLst>
              <a:ext uri="{FF2B5EF4-FFF2-40B4-BE49-F238E27FC236}">
                <a16:creationId xmlns:a16="http://schemas.microsoft.com/office/drawing/2014/main" id="{0BA0A6AE-2C67-4D3D-9A8E-22854835A3A2}"/>
              </a:ext>
            </a:extLst>
          </p:cNvPr>
          <p:cNvSpPr txBox="1"/>
          <p:nvPr/>
        </p:nvSpPr>
        <p:spPr>
          <a:xfrm>
            <a:off x="4029741" y="3847949"/>
            <a:ext cx="1285886" cy="452590"/>
          </a:xfrm>
          <a:prstGeom prst="rect">
            <a:avLst/>
          </a:prstGeom>
          <a:noFill/>
        </p:spPr>
        <p:txBody>
          <a:bodyPr wrap="square" lIns="179285" tIns="143428" rIns="179285" bIns="143428" rtlCol="0">
            <a:spAutoFit/>
          </a:bodyPr>
          <a:lstStyle>
            <a:defPPr>
              <a:defRPr lang="en-US"/>
            </a:defPPr>
            <a:lvl1pPr algn="r">
              <a:lnSpc>
                <a:spcPct val="90000"/>
              </a:lnSpc>
              <a:spcAft>
                <a:spcPts val="600"/>
              </a:spcAft>
              <a:defRPr sz="120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defRPr>
            </a:lvl1pPr>
          </a:lstStyle>
          <a:p>
            <a:pPr algn="l" defTabSz="914367">
              <a:spcAft>
                <a:spcPts val="588"/>
              </a:spcAft>
            </a:pPr>
            <a:r>
              <a:rPr lang="en-US" sz="1176" dirty="0">
                <a:gradFill>
                  <a:gsLst>
                    <a:gs pos="2917">
                      <a:srgbClr val="353535"/>
                    </a:gs>
                    <a:gs pos="30000">
                      <a:srgbClr val="353535"/>
                    </a:gs>
                  </a:gsLst>
                  <a:lin ang="5400000" scaled="0"/>
                </a:gradFill>
              </a:rPr>
              <a:t>On-premises</a:t>
            </a:r>
          </a:p>
        </p:txBody>
      </p:sp>
      <p:sp>
        <p:nvSpPr>
          <p:cNvPr id="73" name="Oval 72">
            <a:extLst>
              <a:ext uri="{FF2B5EF4-FFF2-40B4-BE49-F238E27FC236}">
                <a16:creationId xmlns:a16="http://schemas.microsoft.com/office/drawing/2014/main" id="{5D2C9F2C-DBDB-4BA6-A156-BC8DF16634E9}"/>
              </a:ext>
            </a:extLst>
          </p:cNvPr>
          <p:cNvSpPr/>
          <p:nvPr/>
        </p:nvSpPr>
        <p:spPr bwMode="auto">
          <a:xfrm>
            <a:off x="6996367" y="2823869"/>
            <a:ext cx="1343568" cy="1352453"/>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5" name="Oval 94">
            <a:extLst>
              <a:ext uri="{FF2B5EF4-FFF2-40B4-BE49-F238E27FC236}">
                <a16:creationId xmlns:a16="http://schemas.microsoft.com/office/drawing/2014/main" id="{27268BD9-5B8F-4C02-8ED6-4323E5F28A3D}"/>
              </a:ext>
            </a:extLst>
          </p:cNvPr>
          <p:cNvSpPr/>
          <p:nvPr/>
        </p:nvSpPr>
        <p:spPr bwMode="auto">
          <a:xfrm>
            <a:off x="5496747" y="141678"/>
            <a:ext cx="1406184" cy="1406184"/>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4" name="Freeform: Shape 143">
            <a:extLst>
              <a:ext uri="{FF2B5EF4-FFF2-40B4-BE49-F238E27FC236}">
                <a16:creationId xmlns:a16="http://schemas.microsoft.com/office/drawing/2014/main" id="{31F7A0EB-5D0D-4BE3-AE23-D7438831A4CA}"/>
              </a:ext>
            </a:extLst>
          </p:cNvPr>
          <p:cNvSpPr/>
          <p:nvPr/>
        </p:nvSpPr>
        <p:spPr bwMode="auto">
          <a:xfrm>
            <a:off x="6484296" y="7044755"/>
            <a:ext cx="0" cy="3510997"/>
          </a:xfrm>
          <a:custGeom>
            <a:avLst/>
            <a:gdLst>
              <a:gd name="connsiteX0" fmla="*/ 0 w 0"/>
              <a:gd name="connsiteY0" fmla="*/ 0 h 3581400"/>
              <a:gd name="connsiteX1" fmla="*/ 0 w 0"/>
              <a:gd name="connsiteY1" fmla="*/ 3581400 h 3581400"/>
            </a:gdLst>
            <a:ahLst/>
            <a:cxnLst>
              <a:cxn ang="0">
                <a:pos x="connsiteX0" y="connsiteY0"/>
              </a:cxn>
              <a:cxn ang="0">
                <a:pos x="connsiteX1" y="connsiteY1"/>
              </a:cxn>
            </a:cxnLst>
            <a:rect l="l" t="t" r="r" b="b"/>
            <a:pathLst>
              <a:path h="3581400">
                <a:moveTo>
                  <a:pt x="0" y="0"/>
                </a:moveTo>
                <a:lnTo>
                  <a:pt x="0" y="3581400"/>
                </a:lnTo>
              </a:path>
            </a:pathLst>
          </a:custGeom>
          <a:noFill/>
          <a:ln w="12700" cap="rnd">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367"/>
            <a:endParaRPr lang="en-US" sz="1765">
              <a:solidFill>
                <a:srgbClr val="FFFFFF"/>
              </a:solidFill>
              <a:latin typeface="Segoe UI Semilight"/>
            </a:endParaRPr>
          </a:p>
        </p:txBody>
      </p:sp>
      <p:sp>
        <p:nvSpPr>
          <p:cNvPr id="273" name="TextBox 272">
            <a:extLst>
              <a:ext uri="{FF2B5EF4-FFF2-40B4-BE49-F238E27FC236}">
                <a16:creationId xmlns:a16="http://schemas.microsoft.com/office/drawing/2014/main" id="{0098DE43-B759-4CF9-8061-4AF1A5367356}"/>
              </a:ext>
            </a:extLst>
          </p:cNvPr>
          <p:cNvSpPr txBox="1"/>
          <p:nvPr/>
        </p:nvSpPr>
        <p:spPr>
          <a:xfrm>
            <a:off x="4537072" y="2909209"/>
            <a:ext cx="3325532" cy="1050007"/>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2745" dirty="0">
                <a:solidFill>
                  <a:srgbClr val="353535"/>
                </a:solidFill>
                <a:latin typeface="Segoe UI Light"/>
              </a:rPr>
              <a:t>The security landscape</a:t>
            </a:r>
          </a:p>
        </p:txBody>
      </p:sp>
      <p:grpSp>
        <p:nvGrpSpPr>
          <p:cNvPr id="2" name="Group 1">
            <a:extLst>
              <a:ext uri="{FF2B5EF4-FFF2-40B4-BE49-F238E27FC236}">
                <a16:creationId xmlns:a16="http://schemas.microsoft.com/office/drawing/2014/main" id="{D41E0F28-4DD3-4B3E-9D8E-C928F661AED6}"/>
              </a:ext>
            </a:extLst>
          </p:cNvPr>
          <p:cNvGrpSpPr/>
          <p:nvPr/>
        </p:nvGrpSpPr>
        <p:grpSpPr>
          <a:xfrm>
            <a:off x="2824790" y="2857485"/>
            <a:ext cx="1153455" cy="1153455"/>
            <a:chOff x="3243217" y="2758205"/>
            <a:chExt cx="1176584" cy="1176584"/>
          </a:xfrm>
        </p:grpSpPr>
        <p:sp>
          <p:nvSpPr>
            <p:cNvPr id="89" name="Oval 88">
              <a:extLst>
                <a:ext uri="{FF2B5EF4-FFF2-40B4-BE49-F238E27FC236}">
                  <a16:creationId xmlns:a16="http://schemas.microsoft.com/office/drawing/2014/main" id="{E2C1D291-BBBD-49E9-AD2B-883B1DEFF26A}"/>
                </a:ext>
              </a:extLst>
            </p:cNvPr>
            <p:cNvSpPr/>
            <p:nvPr/>
          </p:nvSpPr>
          <p:spPr bwMode="auto">
            <a:xfrm>
              <a:off x="3243217" y="2758205"/>
              <a:ext cx="1176584" cy="1176584"/>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4" name="DeveloperTools_EC7A">
              <a:extLst>
                <a:ext uri="{FF2B5EF4-FFF2-40B4-BE49-F238E27FC236}">
                  <a16:creationId xmlns:a16="http://schemas.microsoft.com/office/drawing/2014/main" id="{C9F367D5-56D4-4E22-8B21-B6D54DCCF865}"/>
                </a:ext>
              </a:extLst>
            </p:cNvPr>
            <p:cNvSpPr>
              <a:spLocks noChangeAspect="1" noEditPoints="1"/>
            </p:cNvSpPr>
            <p:nvPr/>
          </p:nvSpPr>
          <p:spPr bwMode="auto">
            <a:xfrm>
              <a:off x="3961160" y="3011290"/>
              <a:ext cx="198342" cy="312518"/>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noFill/>
            <a:ln w="15875" cap="rnd">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729" dirty="0">
                <a:solidFill>
                  <a:srgbClr val="505050"/>
                </a:solidFill>
                <a:latin typeface="Segoe UI Semilight"/>
              </a:endParaRPr>
            </a:p>
          </p:txBody>
        </p:sp>
        <p:sp>
          <p:nvSpPr>
            <p:cNvPr id="112" name="Freeform 96" title="Icon of a gear with a wrench">
              <a:extLst>
                <a:ext uri="{FF2B5EF4-FFF2-40B4-BE49-F238E27FC236}">
                  <a16:creationId xmlns:a16="http://schemas.microsoft.com/office/drawing/2014/main" id="{02B40D56-1B6A-4924-9CD4-98C41C9F0833}"/>
                </a:ext>
              </a:extLst>
            </p:cNvPr>
            <p:cNvSpPr>
              <a:spLocks noChangeAspect="1" noEditPoints="1"/>
            </p:cNvSpPr>
            <p:nvPr/>
          </p:nvSpPr>
          <p:spPr bwMode="auto">
            <a:xfrm>
              <a:off x="3462628" y="3023373"/>
              <a:ext cx="331325" cy="305071"/>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80" tIns="43940" rIns="87880" bIns="43940" numCol="1" anchor="t" anchorCtr="0" compatLnSpc="1">
              <a:prstTxWarp prst="textNoShape">
                <a:avLst/>
              </a:prstTxWarp>
            </a:bodyPr>
            <a:lstStyle/>
            <a:p>
              <a:pPr defTabSz="878727"/>
              <a:endParaRPr lang="en-US" sz="1730" kern="0" dirty="0">
                <a:gradFill>
                  <a:gsLst>
                    <a:gs pos="0">
                      <a:srgbClr val="505050"/>
                    </a:gs>
                    <a:gs pos="100000">
                      <a:srgbClr val="505050"/>
                    </a:gs>
                  </a:gsLst>
                </a:gradFill>
                <a:latin typeface="Segoe UI Semilight"/>
              </a:endParaRPr>
            </a:p>
          </p:txBody>
        </p:sp>
        <p:sp>
          <p:nvSpPr>
            <p:cNvPr id="130" name="Rectangle: Top Corners Rounded 129">
              <a:extLst>
                <a:ext uri="{FF2B5EF4-FFF2-40B4-BE49-F238E27FC236}">
                  <a16:creationId xmlns:a16="http://schemas.microsoft.com/office/drawing/2014/main" id="{279AAE53-339F-45A3-BA10-91875427BE14}"/>
                </a:ext>
              </a:extLst>
            </p:cNvPr>
            <p:cNvSpPr/>
            <p:nvPr/>
          </p:nvSpPr>
          <p:spPr bwMode="auto">
            <a:xfrm>
              <a:off x="3765562" y="3496972"/>
              <a:ext cx="123849" cy="45949"/>
            </a:xfrm>
            <a:prstGeom prst="round2Same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1" name="Rectangle: Top Corners Rounded 130">
              <a:extLst>
                <a:ext uri="{FF2B5EF4-FFF2-40B4-BE49-F238E27FC236}">
                  <a16:creationId xmlns:a16="http://schemas.microsoft.com/office/drawing/2014/main" id="{78DEAA9A-E6FE-42A1-BEB8-3C6B051C510F}"/>
                </a:ext>
              </a:extLst>
            </p:cNvPr>
            <p:cNvSpPr/>
            <p:nvPr/>
          </p:nvSpPr>
          <p:spPr bwMode="auto">
            <a:xfrm flipV="1">
              <a:off x="3765562" y="3604218"/>
              <a:ext cx="123849" cy="45949"/>
            </a:xfrm>
            <a:prstGeom prst="round2Same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2" name="Rectangle: Top Corners Rounded 131">
              <a:extLst>
                <a:ext uri="{FF2B5EF4-FFF2-40B4-BE49-F238E27FC236}">
                  <a16:creationId xmlns:a16="http://schemas.microsoft.com/office/drawing/2014/main" id="{A26D4C30-8B8B-428F-A9AA-6DD7BABFCEC7}"/>
                </a:ext>
              </a:extLst>
            </p:cNvPr>
            <p:cNvSpPr/>
            <p:nvPr/>
          </p:nvSpPr>
          <p:spPr bwMode="auto">
            <a:xfrm>
              <a:off x="3639660" y="3542921"/>
              <a:ext cx="375654" cy="61297"/>
            </a:xfrm>
            <a:prstGeom prst="round2Same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4" name="Rectangle: Top Corners Rounded 133">
              <a:extLst>
                <a:ext uri="{FF2B5EF4-FFF2-40B4-BE49-F238E27FC236}">
                  <a16:creationId xmlns:a16="http://schemas.microsoft.com/office/drawing/2014/main" id="{9BA32172-4AEF-4D18-A1E6-9589BEA4479C}"/>
                </a:ext>
              </a:extLst>
            </p:cNvPr>
            <p:cNvSpPr/>
            <p:nvPr/>
          </p:nvSpPr>
          <p:spPr bwMode="auto">
            <a:xfrm flipV="1">
              <a:off x="3639660" y="3604218"/>
              <a:ext cx="375654" cy="157682"/>
            </a:xfrm>
            <a:prstGeom prst="round2SameRect">
              <a:avLst>
                <a:gd name="adj1" fmla="val 6589"/>
                <a:gd name="adj2" fmla="val 0"/>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3" name="Group 2">
            <a:extLst>
              <a:ext uri="{FF2B5EF4-FFF2-40B4-BE49-F238E27FC236}">
                <a16:creationId xmlns:a16="http://schemas.microsoft.com/office/drawing/2014/main" id="{B05EC648-45D4-47DB-B492-B8F08CCD6084}"/>
              </a:ext>
            </a:extLst>
          </p:cNvPr>
          <p:cNvGrpSpPr/>
          <p:nvPr/>
        </p:nvGrpSpPr>
        <p:grpSpPr>
          <a:xfrm>
            <a:off x="8387692" y="2857485"/>
            <a:ext cx="1153455" cy="1153455"/>
            <a:chOff x="7970533" y="2758205"/>
            <a:chExt cx="1176584" cy="1176584"/>
          </a:xfrm>
        </p:grpSpPr>
        <p:sp>
          <p:nvSpPr>
            <p:cNvPr id="90" name="Oval 89">
              <a:extLst>
                <a:ext uri="{FF2B5EF4-FFF2-40B4-BE49-F238E27FC236}">
                  <a16:creationId xmlns:a16="http://schemas.microsoft.com/office/drawing/2014/main" id="{30E61546-5334-4208-BD2C-10CBEA268F44}"/>
                </a:ext>
              </a:extLst>
            </p:cNvPr>
            <p:cNvSpPr/>
            <p:nvPr/>
          </p:nvSpPr>
          <p:spPr bwMode="auto">
            <a:xfrm>
              <a:off x="7970533" y="2758205"/>
              <a:ext cx="1176584" cy="1176584"/>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5" name="Isosceles Triangle 164">
              <a:extLst>
                <a:ext uri="{FF2B5EF4-FFF2-40B4-BE49-F238E27FC236}">
                  <a16:creationId xmlns:a16="http://schemas.microsoft.com/office/drawing/2014/main" id="{8CE93BFE-3675-4BEA-A32C-306CFAA004C8}"/>
                </a:ext>
              </a:extLst>
            </p:cNvPr>
            <p:cNvSpPr/>
            <p:nvPr/>
          </p:nvSpPr>
          <p:spPr bwMode="auto">
            <a:xfrm>
              <a:off x="8678039" y="3506037"/>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6" name="TextBox 165">
              <a:extLst>
                <a:ext uri="{FF2B5EF4-FFF2-40B4-BE49-F238E27FC236}">
                  <a16:creationId xmlns:a16="http://schemas.microsoft.com/office/drawing/2014/main" id="{1C7D4E67-8D34-40A0-87AA-52BA4885D6B1}"/>
                </a:ext>
              </a:extLst>
            </p:cNvPr>
            <p:cNvSpPr txBox="1"/>
            <p:nvPr/>
          </p:nvSpPr>
          <p:spPr>
            <a:xfrm>
              <a:off x="8766588" y="3554608"/>
              <a:ext cx="43282" cy="152349"/>
            </a:xfrm>
            <a:prstGeom prst="rect">
              <a:avLst/>
            </a:prstGeom>
            <a:noFill/>
          </p:spPr>
          <p:txBody>
            <a:bodyPr wrap="none" lIns="0" tIns="0" rIns="0" bIns="0" rtlCol="0" anchor="ctr">
              <a:spAutoFit/>
            </a:bodyPr>
            <a:lstStyle/>
            <a:p>
              <a:pPr defTabSz="914367">
                <a:lnSpc>
                  <a:spcPct val="90000"/>
                </a:lnSpc>
                <a:spcAft>
                  <a:spcPts val="588"/>
                </a:spcAft>
              </a:pPr>
              <a:r>
                <a:rPr lang="en-US" sz="1078"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sp>
          <p:nvSpPr>
            <p:cNvPr id="169" name="Isosceles Triangle 168">
              <a:extLst>
                <a:ext uri="{FF2B5EF4-FFF2-40B4-BE49-F238E27FC236}">
                  <a16:creationId xmlns:a16="http://schemas.microsoft.com/office/drawing/2014/main" id="{DB68DA9C-2518-41FE-91FD-0281876F845D}"/>
                </a:ext>
              </a:extLst>
            </p:cNvPr>
            <p:cNvSpPr/>
            <p:nvPr/>
          </p:nvSpPr>
          <p:spPr bwMode="auto">
            <a:xfrm>
              <a:off x="8142260" y="3145858"/>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0" name="TextBox 169">
              <a:extLst>
                <a:ext uri="{FF2B5EF4-FFF2-40B4-BE49-F238E27FC236}">
                  <a16:creationId xmlns:a16="http://schemas.microsoft.com/office/drawing/2014/main" id="{93EF08DC-822B-4C01-BEDA-511AABC55DB6}"/>
                </a:ext>
              </a:extLst>
            </p:cNvPr>
            <p:cNvSpPr txBox="1"/>
            <p:nvPr/>
          </p:nvSpPr>
          <p:spPr>
            <a:xfrm>
              <a:off x="8230809" y="3194429"/>
              <a:ext cx="43282" cy="152349"/>
            </a:xfrm>
            <a:prstGeom prst="rect">
              <a:avLst/>
            </a:prstGeom>
            <a:noFill/>
          </p:spPr>
          <p:txBody>
            <a:bodyPr wrap="none" lIns="0" tIns="0" rIns="0" bIns="0" rtlCol="0" anchor="ctr">
              <a:spAutoFit/>
            </a:bodyPr>
            <a:lstStyle/>
            <a:p>
              <a:pPr defTabSz="914367">
                <a:lnSpc>
                  <a:spcPct val="90000"/>
                </a:lnSpc>
                <a:spcAft>
                  <a:spcPts val="588"/>
                </a:spcAft>
              </a:pPr>
              <a:r>
                <a:rPr lang="en-US" sz="1078"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sp>
          <p:nvSpPr>
            <p:cNvPr id="171" name="Isosceles Triangle 170">
              <a:extLst>
                <a:ext uri="{FF2B5EF4-FFF2-40B4-BE49-F238E27FC236}">
                  <a16:creationId xmlns:a16="http://schemas.microsoft.com/office/drawing/2014/main" id="{E9F1E0D4-F748-4D20-91B2-D9D72818DE46}"/>
                </a:ext>
              </a:extLst>
            </p:cNvPr>
            <p:cNvSpPr/>
            <p:nvPr/>
          </p:nvSpPr>
          <p:spPr bwMode="auto">
            <a:xfrm>
              <a:off x="8252243" y="3508155"/>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2" name="TextBox 171">
              <a:extLst>
                <a:ext uri="{FF2B5EF4-FFF2-40B4-BE49-F238E27FC236}">
                  <a16:creationId xmlns:a16="http://schemas.microsoft.com/office/drawing/2014/main" id="{6E1E0617-80A8-4997-9EEF-2B78FBA4988F}"/>
                </a:ext>
              </a:extLst>
            </p:cNvPr>
            <p:cNvSpPr txBox="1"/>
            <p:nvPr/>
          </p:nvSpPr>
          <p:spPr>
            <a:xfrm>
              <a:off x="8340792" y="3556726"/>
              <a:ext cx="43282" cy="152349"/>
            </a:xfrm>
            <a:prstGeom prst="rect">
              <a:avLst/>
            </a:prstGeom>
            <a:noFill/>
          </p:spPr>
          <p:txBody>
            <a:bodyPr wrap="none" lIns="0" tIns="0" rIns="0" bIns="0" rtlCol="0" anchor="ctr">
              <a:spAutoFit/>
            </a:bodyPr>
            <a:lstStyle/>
            <a:p>
              <a:pPr defTabSz="914367">
                <a:lnSpc>
                  <a:spcPct val="90000"/>
                </a:lnSpc>
                <a:spcAft>
                  <a:spcPts val="588"/>
                </a:spcAft>
              </a:pPr>
              <a:r>
                <a:rPr lang="en-US" sz="1078"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sp>
          <p:nvSpPr>
            <p:cNvPr id="175" name="Isosceles Triangle 174">
              <a:extLst>
                <a:ext uri="{FF2B5EF4-FFF2-40B4-BE49-F238E27FC236}">
                  <a16:creationId xmlns:a16="http://schemas.microsoft.com/office/drawing/2014/main" id="{4961D023-27FA-4003-8A8B-3D5CFB8F4D44}"/>
                </a:ext>
              </a:extLst>
            </p:cNvPr>
            <p:cNvSpPr/>
            <p:nvPr/>
          </p:nvSpPr>
          <p:spPr bwMode="auto">
            <a:xfrm>
              <a:off x="8457435" y="2867334"/>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6" name="TextBox 175">
              <a:extLst>
                <a:ext uri="{FF2B5EF4-FFF2-40B4-BE49-F238E27FC236}">
                  <a16:creationId xmlns:a16="http://schemas.microsoft.com/office/drawing/2014/main" id="{7EFED721-6A6C-47F4-A2E6-09D28B074748}"/>
                </a:ext>
              </a:extLst>
            </p:cNvPr>
            <p:cNvSpPr txBox="1"/>
            <p:nvPr/>
          </p:nvSpPr>
          <p:spPr>
            <a:xfrm>
              <a:off x="8545984" y="2915905"/>
              <a:ext cx="43282" cy="152349"/>
            </a:xfrm>
            <a:prstGeom prst="rect">
              <a:avLst/>
            </a:prstGeom>
            <a:noFill/>
          </p:spPr>
          <p:txBody>
            <a:bodyPr wrap="none" lIns="0" tIns="0" rIns="0" bIns="0" rtlCol="0" anchor="ctr">
              <a:spAutoFit/>
            </a:bodyPr>
            <a:lstStyle/>
            <a:p>
              <a:pPr defTabSz="914367">
                <a:lnSpc>
                  <a:spcPct val="90000"/>
                </a:lnSpc>
                <a:spcAft>
                  <a:spcPts val="588"/>
                </a:spcAft>
              </a:pPr>
              <a:r>
                <a:rPr lang="en-US" sz="1078"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sp>
          <p:nvSpPr>
            <p:cNvPr id="177" name="Isosceles Triangle 176">
              <a:extLst>
                <a:ext uri="{FF2B5EF4-FFF2-40B4-BE49-F238E27FC236}">
                  <a16:creationId xmlns:a16="http://schemas.microsoft.com/office/drawing/2014/main" id="{13362F99-BFE0-422A-9628-B253F9FCCBBC}"/>
                </a:ext>
              </a:extLst>
            </p:cNvPr>
            <p:cNvSpPr/>
            <p:nvPr/>
          </p:nvSpPr>
          <p:spPr bwMode="auto">
            <a:xfrm>
              <a:off x="8779892" y="3115245"/>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78" name="TextBox 177">
              <a:extLst>
                <a:ext uri="{FF2B5EF4-FFF2-40B4-BE49-F238E27FC236}">
                  <a16:creationId xmlns:a16="http://schemas.microsoft.com/office/drawing/2014/main" id="{8C2E85F8-1E37-48CB-ACA3-54CE839D978D}"/>
                </a:ext>
              </a:extLst>
            </p:cNvPr>
            <p:cNvSpPr txBox="1"/>
            <p:nvPr/>
          </p:nvSpPr>
          <p:spPr>
            <a:xfrm>
              <a:off x="8868441" y="3163816"/>
              <a:ext cx="43282" cy="152349"/>
            </a:xfrm>
            <a:prstGeom prst="rect">
              <a:avLst/>
            </a:prstGeom>
            <a:noFill/>
          </p:spPr>
          <p:txBody>
            <a:bodyPr wrap="none" lIns="0" tIns="0" rIns="0" bIns="0" rtlCol="0" anchor="ctr">
              <a:spAutoFit/>
            </a:bodyPr>
            <a:lstStyle/>
            <a:p>
              <a:pPr defTabSz="914367">
                <a:lnSpc>
                  <a:spcPct val="90000"/>
                </a:lnSpc>
                <a:spcAft>
                  <a:spcPts val="588"/>
                </a:spcAft>
              </a:pPr>
              <a:r>
                <a:rPr lang="en-US" sz="1078"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grpSp>
      <p:grpSp>
        <p:nvGrpSpPr>
          <p:cNvPr id="64" name="Group 63">
            <a:extLst>
              <a:ext uri="{FF2B5EF4-FFF2-40B4-BE49-F238E27FC236}">
                <a16:creationId xmlns:a16="http://schemas.microsoft.com/office/drawing/2014/main" id="{B95039E7-4618-4AAB-85EB-7362D3F65B4C}"/>
              </a:ext>
            </a:extLst>
          </p:cNvPr>
          <p:cNvGrpSpPr/>
          <p:nvPr/>
        </p:nvGrpSpPr>
        <p:grpSpPr>
          <a:xfrm>
            <a:off x="5443300" y="-135046"/>
            <a:ext cx="1513077" cy="1692399"/>
            <a:chOff x="5444099" y="541952"/>
            <a:chExt cx="1543417" cy="1726335"/>
          </a:xfrm>
        </p:grpSpPr>
        <p:sp>
          <p:nvSpPr>
            <p:cNvPr id="65" name="Oval 64">
              <a:extLst>
                <a:ext uri="{FF2B5EF4-FFF2-40B4-BE49-F238E27FC236}">
                  <a16:creationId xmlns:a16="http://schemas.microsoft.com/office/drawing/2014/main" id="{2FA47FC6-5816-4707-8986-30A53ACC3A7F}"/>
                </a:ext>
              </a:extLst>
            </p:cNvPr>
            <p:cNvSpPr/>
            <p:nvPr/>
          </p:nvSpPr>
          <p:spPr bwMode="auto">
            <a:xfrm>
              <a:off x="5538272" y="897778"/>
              <a:ext cx="1370509" cy="1370509"/>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6" name="Oval 65">
              <a:extLst>
                <a:ext uri="{FF2B5EF4-FFF2-40B4-BE49-F238E27FC236}">
                  <a16:creationId xmlns:a16="http://schemas.microsoft.com/office/drawing/2014/main" id="{D29EF015-1CE4-4B7E-B4EE-DBE1C5ECFFEA}"/>
                </a:ext>
              </a:extLst>
            </p:cNvPr>
            <p:cNvSpPr/>
            <p:nvPr/>
          </p:nvSpPr>
          <p:spPr bwMode="auto">
            <a:xfrm>
              <a:off x="5644753" y="954883"/>
              <a:ext cx="1146968" cy="1146967"/>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8" name="TextBox 67">
              <a:extLst>
                <a:ext uri="{FF2B5EF4-FFF2-40B4-BE49-F238E27FC236}">
                  <a16:creationId xmlns:a16="http://schemas.microsoft.com/office/drawing/2014/main" id="{B493E8A6-9F3D-472B-B629-CFE80DCF4FE7}"/>
                </a:ext>
              </a:extLst>
            </p:cNvPr>
            <p:cNvSpPr txBox="1"/>
            <p:nvPr/>
          </p:nvSpPr>
          <p:spPr>
            <a:xfrm>
              <a:off x="5444099" y="541952"/>
              <a:ext cx="1543417" cy="461665"/>
            </a:xfrm>
            <a:prstGeom prst="rect">
              <a:avLst/>
            </a:prstGeom>
            <a:noFill/>
          </p:spPr>
          <p:txBody>
            <a:bodyPr wrap="square" lIns="179285" tIns="143428" rIns="179285" bIns="143428" rtlCol="0">
              <a:spAutoFit/>
            </a:bodyPr>
            <a:lstStyle/>
            <a:p>
              <a:pPr algn="ctr" defTabSz="914367">
                <a:lnSpc>
                  <a:spcPct val="90000"/>
                </a:lnSpc>
                <a:spcAft>
                  <a:spcPts val="588"/>
                </a:spcAft>
              </a:pPr>
              <a:endParaRPr lang="en-US" sz="1176"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endParaRPr>
            </a:p>
          </p:txBody>
        </p:sp>
        <p:grpSp>
          <p:nvGrpSpPr>
            <p:cNvPr id="69" name="Group 68">
              <a:extLst>
                <a:ext uri="{FF2B5EF4-FFF2-40B4-BE49-F238E27FC236}">
                  <a16:creationId xmlns:a16="http://schemas.microsoft.com/office/drawing/2014/main" id="{50FCF598-9D70-41A2-BF84-8151D305FD3D}"/>
                </a:ext>
              </a:extLst>
            </p:cNvPr>
            <p:cNvGrpSpPr/>
            <p:nvPr/>
          </p:nvGrpSpPr>
          <p:grpSpPr>
            <a:xfrm>
              <a:off x="5977999" y="1296313"/>
              <a:ext cx="491800" cy="368185"/>
              <a:chOff x="6021846" y="1334738"/>
              <a:chExt cx="491800" cy="368185"/>
            </a:xfrm>
          </p:grpSpPr>
          <p:sp>
            <p:nvSpPr>
              <p:cNvPr id="70" name="Money_3" title="Icon of a dollar sign">
                <a:extLst>
                  <a:ext uri="{FF2B5EF4-FFF2-40B4-BE49-F238E27FC236}">
                    <a16:creationId xmlns:a16="http://schemas.microsoft.com/office/drawing/2014/main" id="{0CE57B53-F494-4293-AB08-28347014AD19}"/>
                  </a:ext>
                </a:extLst>
              </p:cNvPr>
              <p:cNvSpPr>
                <a:spLocks noChangeAspect="1" noEditPoints="1"/>
              </p:cNvSpPr>
              <p:nvPr/>
            </p:nvSpPr>
            <p:spPr bwMode="auto">
              <a:xfrm>
                <a:off x="6021846" y="1334738"/>
                <a:ext cx="202053" cy="365760"/>
              </a:xfrm>
              <a:custGeom>
                <a:avLst/>
                <a:gdLst>
                  <a:gd name="T0" fmla="*/ 0 w 153"/>
                  <a:gd name="T1" fmla="*/ 223 h 279"/>
                  <a:gd name="T2" fmla="*/ 111 w 153"/>
                  <a:gd name="T3" fmla="*/ 223 h 279"/>
                  <a:gd name="T4" fmla="*/ 153 w 153"/>
                  <a:gd name="T5" fmla="*/ 182 h 279"/>
                  <a:gd name="T6" fmla="*/ 111 w 153"/>
                  <a:gd name="T7" fmla="*/ 141 h 279"/>
                  <a:gd name="T8" fmla="*/ 41 w 153"/>
                  <a:gd name="T9" fmla="*/ 139 h 279"/>
                  <a:gd name="T10" fmla="*/ 0 w 153"/>
                  <a:gd name="T11" fmla="*/ 98 h 279"/>
                  <a:gd name="T12" fmla="*/ 41 w 153"/>
                  <a:gd name="T13" fmla="*/ 56 h 279"/>
                  <a:gd name="T14" fmla="*/ 150 w 153"/>
                  <a:gd name="T15" fmla="*/ 56 h 279"/>
                  <a:gd name="T16" fmla="*/ 76 w 153"/>
                  <a:gd name="T17" fmla="*/ 0 h 279"/>
                  <a:gd name="T18" fmla="*/ 76 w 153"/>
                  <a:gd name="T19"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279">
                    <a:moveTo>
                      <a:pt x="0" y="223"/>
                    </a:moveTo>
                    <a:cubicBezTo>
                      <a:pt x="111" y="223"/>
                      <a:pt x="111" y="223"/>
                      <a:pt x="111" y="223"/>
                    </a:cubicBezTo>
                    <a:cubicBezTo>
                      <a:pt x="134" y="223"/>
                      <a:pt x="153" y="205"/>
                      <a:pt x="153" y="182"/>
                    </a:cubicBezTo>
                    <a:cubicBezTo>
                      <a:pt x="153" y="159"/>
                      <a:pt x="134" y="141"/>
                      <a:pt x="111" y="141"/>
                    </a:cubicBezTo>
                    <a:cubicBezTo>
                      <a:pt x="41" y="139"/>
                      <a:pt x="41" y="139"/>
                      <a:pt x="41" y="139"/>
                    </a:cubicBezTo>
                    <a:cubicBezTo>
                      <a:pt x="19" y="139"/>
                      <a:pt x="0" y="120"/>
                      <a:pt x="0" y="98"/>
                    </a:cubicBezTo>
                    <a:cubicBezTo>
                      <a:pt x="0" y="75"/>
                      <a:pt x="19" y="56"/>
                      <a:pt x="41" y="56"/>
                    </a:cubicBezTo>
                    <a:cubicBezTo>
                      <a:pt x="150" y="56"/>
                      <a:pt x="150" y="56"/>
                      <a:pt x="150" y="56"/>
                    </a:cubicBezTo>
                    <a:moveTo>
                      <a:pt x="76" y="0"/>
                    </a:moveTo>
                    <a:cubicBezTo>
                      <a:pt x="76" y="279"/>
                      <a:pt x="76" y="279"/>
                      <a:pt x="76" y="27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gradFill>
                    <a:gsLst>
                      <a:gs pos="0">
                        <a:srgbClr val="505050"/>
                      </a:gs>
                      <a:gs pos="100000">
                        <a:srgbClr val="505050"/>
                      </a:gs>
                    </a:gsLst>
                  </a:gradFill>
                  <a:latin typeface="Segoe UI Semilight"/>
                </a:endParaRPr>
              </a:p>
            </p:txBody>
          </p:sp>
          <p:sp>
            <p:nvSpPr>
              <p:cNvPr id="71" name="Money_3" title="Icon of a dollar sign">
                <a:extLst>
                  <a:ext uri="{FF2B5EF4-FFF2-40B4-BE49-F238E27FC236}">
                    <a16:creationId xmlns:a16="http://schemas.microsoft.com/office/drawing/2014/main" id="{744DCD50-EE28-49E8-83C6-38C83E738428}"/>
                  </a:ext>
                </a:extLst>
              </p:cNvPr>
              <p:cNvSpPr>
                <a:spLocks noChangeAspect="1" noEditPoints="1"/>
              </p:cNvSpPr>
              <p:nvPr/>
            </p:nvSpPr>
            <p:spPr bwMode="auto">
              <a:xfrm>
                <a:off x="6311593" y="1337163"/>
                <a:ext cx="202053" cy="365760"/>
              </a:xfrm>
              <a:custGeom>
                <a:avLst/>
                <a:gdLst>
                  <a:gd name="T0" fmla="*/ 0 w 153"/>
                  <a:gd name="T1" fmla="*/ 223 h 279"/>
                  <a:gd name="T2" fmla="*/ 111 w 153"/>
                  <a:gd name="T3" fmla="*/ 223 h 279"/>
                  <a:gd name="T4" fmla="*/ 153 w 153"/>
                  <a:gd name="T5" fmla="*/ 182 h 279"/>
                  <a:gd name="T6" fmla="*/ 111 w 153"/>
                  <a:gd name="T7" fmla="*/ 141 h 279"/>
                  <a:gd name="T8" fmla="*/ 41 w 153"/>
                  <a:gd name="T9" fmla="*/ 139 h 279"/>
                  <a:gd name="T10" fmla="*/ 0 w 153"/>
                  <a:gd name="T11" fmla="*/ 98 h 279"/>
                  <a:gd name="T12" fmla="*/ 41 w 153"/>
                  <a:gd name="T13" fmla="*/ 56 h 279"/>
                  <a:gd name="T14" fmla="*/ 150 w 153"/>
                  <a:gd name="T15" fmla="*/ 56 h 279"/>
                  <a:gd name="T16" fmla="*/ 76 w 153"/>
                  <a:gd name="T17" fmla="*/ 0 h 279"/>
                  <a:gd name="T18" fmla="*/ 76 w 153"/>
                  <a:gd name="T19"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279">
                    <a:moveTo>
                      <a:pt x="0" y="223"/>
                    </a:moveTo>
                    <a:cubicBezTo>
                      <a:pt x="111" y="223"/>
                      <a:pt x="111" y="223"/>
                      <a:pt x="111" y="223"/>
                    </a:cubicBezTo>
                    <a:cubicBezTo>
                      <a:pt x="134" y="223"/>
                      <a:pt x="153" y="205"/>
                      <a:pt x="153" y="182"/>
                    </a:cubicBezTo>
                    <a:cubicBezTo>
                      <a:pt x="153" y="159"/>
                      <a:pt x="134" y="141"/>
                      <a:pt x="111" y="141"/>
                    </a:cubicBezTo>
                    <a:cubicBezTo>
                      <a:pt x="41" y="139"/>
                      <a:pt x="41" y="139"/>
                      <a:pt x="41" y="139"/>
                    </a:cubicBezTo>
                    <a:cubicBezTo>
                      <a:pt x="19" y="139"/>
                      <a:pt x="0" y="120"/>
                      <a:pt x="0" y="98"/>
                    </a:cubicBezTo>
                    <a:cubicBezTo>
                      <a:pt x="0" y="75"/>
                      <a:pt x="19" y="56"/>
                      <a:pt x="41" y="56"/>
                    </a:cubicBezTo>
                    <a:cubicBezTo>
                      <a:pt x="150" y="56"/>
                      <a:pt x="150" y="56"/>
                      <a:pt x="150" y="56"/>
                    </a:cubicBezTo>
                    <a:moveTo>
                      <a:pt x="76" y="0"/>
                    </a:moveTo>
                    <a:cubicBezTo>
                      <a:pt x="76" y="279"/>
                      <a:pt x="76" y="279"/>
                      <a:pt x="76" y="27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gradFill>
                    <a:gsLst>
                      <a:gs pos="0">
                        <a:srgbClr val="505050"/>
                      </a:gs>
                      <a:gs pos="100000">
                        <a:srgbClr val="505050"/>
                      </a:gs>
                    </a:gsLst>
                  </a:gradFill>
                  <a:latin typeface="Segoe UI Semilight"/>
                </a:endParaRPr>
              </a:p>
            </p:txBody>
          </p:sp>
        </p:grpSp>
      </p:grpSp>
      <p:grpSp>
        <p:nvGrpSpPr>
          <p:cNvPr id="72" name="Group 71">
            <a:extLst>
              <a:ext uri="{FF2B5EF4-FFF2-40B4-BE49-F238E27FC236}">
                <a16:creationId xmlns:a16="http://schemas.microsoft.com/office/drawing/2014/main" id="{EFCBEE78-5985-49E6-96E0-FCB4E0BFA06A}"/>
              </a:ext>
            </a:extLst>
          </p:cNvPr>
          <p:cNvGrpSpPr/>
          <p:nvPr/>
        </p:nvGrpSpPr>
        <p:grpSpPr>
          <a:xfrm>
            <a:off x="5533093" y="5419618"/>
            <a:ext cx="1333489" cy="1333489"/>
            <a:chOff x="5538272" y="4718801"/>
            <a:chExt cx="1360228" cy="1360228"/>
          </a:xfrm>
        </p:grpSpPr>
        <p:sp>
          <p:nvSpPr>
            <p:cNvPr id="74" name="Oval 73">
              <a:extLst>
                <a:ext uri="{FF2B5EF4-FFF2-40B4-BE49-F238E27FC236}">
                  <a16:creationId xmlns:a16="http://schemas.microsoft.com/office/drawing/2014/main" id="{0D6153FC-58DE-4BA5-BAA7-27267444DF1B}"/>
                </a:ext>
              </a:extLst>
            </p:cNvPr>
            <p:cNvSpPr/>
            <p:nvPr/>
          </p:nvSpPr>
          <p:spPr bwMode="auto">
            <a:xfrm>
              <a:off x="5538272" y="4718801"/>
              <a:ext cx="1360228" cy="136022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5" name="Oval 74">
              <a:extLst>
                <a:ext uri="{FF2B5EF4-FFF2-40B4-BE49-F238E27FC236}">
                  <a16:creationId xmlns:a16="http://schemas.microsoft.com/office/drawing/2014/main" id="{F9ED4E88-C354-48AD-9DDD-02222ECBC5E9}"/>
                </a:ext>
              </a:extLst>
            </p:cNvPr>
            <p:cNvSpPr/>
            <p:nvPr/>
          </p:nvSpPr>
          <p:spPr bwMode="auto">
            <a:xfrm>
              <a:off x="5756562" y="4972091"/>
              <a:ext cx="936647" cy="93664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76" name="Group 75">
              <a:extLst>
                <a:ext uri="{FF2B5EF4-FFF2-40B4-BE49-F238E27FC236}">
                  <a16:creationId xmlns:a16="http://schemas.microsoft.com/office/drawing/2014/main" id="{BED30C78-412B-4A0A-80E9-95FDB2684BD9}"/>
                </a:ext>
              </a:extLst>
            </p:cNvPr>
            <p:cNvGrpSpPr/>
            <p:nvPr/>
          </p:nvGrpSpPr>
          <p:grpSpPr>
            <a:xfrm>
              <a:off x="5644754" y="4866932"/>
              <a:ext cx="1146967" cy="1146967"/>
              <a:chOff x="5862149" y="4568497"/>
              <a:chExt cx="712176" cy="712176"/>
            </a:xfrm>
          </p:grpSpPr>
          <p:sp>
            <p:nvSpPr>
              <p:cNvPr id="79" name="Oval 78">
                <a:extLst>
                  <a:ext uri="{FF2B5EF4-FFF2-40B4-BE49-F238E27FC236}">
                    <a16:creationId xmlns:a16="http://schemas.microsoft.com/office/drawing/2014/main" id="{0E5DDF8A-D735-426B-BDFE-D6F587AE2842}"/>
                  </a:ext>
                </a:extLst>
              </p:cNvPr>
              <p:cNvSpPr/>
              <p:nvPr/>
            </p:nvSpPr>
            <p:spPr bwMode="auto">
              <a:xfrm>
                <a:off x="5862149" y="4568497"/>
                <a:ext cx="712176" cy="712176"/>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0" name="people_12" title="Icon of three people">
                <a:extLst>
                  <a:ext uri="{FF2B5EF4-FFF2-40B4-BE49-F238E27FC236}">
                    <a16:creationId xmlns:a16="http://schemas.microsoft.com/office/drawing/2014/main" id="{FD6F12FB-510B-4D0B-9BB6-E8EC18BB8EE1}"/>
                  </a:ext>
                </a:extLst>
              </p:cNvPr>
              <p:cNvSpPr>
                <a:spLocks noChangeAspect="1" noEditPoints="1"/>
              </p:cNvSpPr>
              <p:nvPr/>
            </p:nvSpPr>
            <p:spPr bwMode="auto">
              <a:xfrm>
                <a:off x="6038419" y="4761342"/>
                <a:ext cx="352059" cy="300367"/>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dirty="0">
                  <a:solidFill>
                    <a:srgbClr val="353535"/>
                  </a:solidFill>
                  <a:latin typeface="Segoe UI Semilight"/>
                </a:endParaRPr>
              </a:p>
            </p:txBody>
          </p:sp>
        </p:grpSp>
      </p:grpSp>
      <p:sp>
        <p:nvSpPr>
          <p:cNvPr id="81" name="TextBox 80">
            <a:extLst>
              <a:ext uri="{FF2B5EF4-FFF2-40B4-BE49-F238E27FC236}">
                <a16:creationId xmlns:a16="http://schemas.microsoft.com/office/drawing/2014/main" id="{F92E017C-455D-4A95-9149-D65C76BF8A3C}"/>
              </a:ext>
            </a:extLst>
          </p:cNvPr>
          <p:cNvSpPr txBox="1"/>
          <p:nvPr/>
        </p:nvSpPr>
        <p:spPr>
          <a:xfrm>
            <a:off x="862896" y="3207918"/>
            <a:ext cx="1961895" cy="452590"/>
          </a:xfrm>
          <a:prstGeom prst="rect">
            <a:avLst/>
          </a:prstGeom>
          <a:noFill/>
        </p:spPr>
        <p:txBody>
          <a:bodyPr wrap="square" lIns="179285" tIns="143428" rIns="179285" bIns="143428" rtlCol="0">
            <a:spAutoFit/>
          </a:bodyPr>
          <a:lstStyle>
            <a:defPPr>
              <a:defRPr lang="en-US"/>
            </a:defPPr>
            <a:lvl1pPr algn="r">
              <a:lnSpc>
                <a:spcPct val="90000"/>
              </a:lnSpc>
              <a:spcAft>
                <a:spcPts val="600"/>
              </a:spcAft>
              <a:defRPr sz="120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defRPr>
            </a:lvl1pPr>
          </a:lstStyle>
          <a:p>
            <a:pPr defTabSz="914367">
              <a:spcAft>
                <a:spcPts val="588"/>
              </a:spcAft>
            </a:pPr>
            <a:r>
              <a:rPr lang="en-US" sz="1176" dirty="0">
                <a:gradFill>
                  <a:gsLst>
                    <a:gs pos="2917">
                      <a:srgbClr val="353535"/>
                    </a:gs>
                    <a:gs pos="30000">
                      <a:srgbClr val="353535"/>
                    </a:gs>
                  </a:gsLst>
                  <a:lin ang="5400000" scaled="0"/>
                </a:gradFill>
              </a:rPr>
              <a:t>Increasing complexity</a:t>
            </a:r>
          </a:p>
        </p:txBody>
      </p:sp>
      <p:sp>
        <p:nvSpPr>
          <p:cNvPr id="85" name="TextBox 84">
            <a:extLst>
              <a:ext uri="{FF2B5EF4-FFF2-40B4-BE49-F238E27FC236}">
                <a16:creationId xmlns:a16="http://schemas.microsoft.com/office/drawing/2014/main" id="{93D4E9E7-3D31-4AC1-B914-D3606CD03360}"/>
              </a:ext>
            </a:extLst>
          </p:cNvPr>
          <p:cNvSpPr txBox="1"/>
          <p:nvPr/>
        </p:nvSpPr>
        <p:spPr>
          <a:xfrm>
            <a:off x="9520102" y="3207918"/>
            <a:ext cx="1466165" cy="452590"/>
          </a:xfrm>
          <a:prstGeom prst="rect">
            <a:avLst/>
          </a:prstGeom>
          <a:noFill/>
        </p:spPr>
        <p:txBody>
          <a:bodyPr wrap="square" lIns="179285" tIns="143428" rIns="179285" bIns="143428" rtlCol="0">
            <a:spAutoFit/>
          </a:bodyPr>
          <a:lstStyle>
            <a:defPPr>
              <a:defRPr lang="en-US"/>
            </a:defPPr>
            <a:lvl1pPr algn="r">
              <a:lnSpc>
                <a:spcPct val="90000"/>
              </a:lnSpc>
              <a:spcAft>
                <a:spcPts val="600"/>
              </a:spcAft>
              <a:defRPr sz="120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defRPr>
            </a:lvl1pPr>
          </a:lstStyle>
          <a:p>
            <a:pPr algn="l" defTabSz="914367">
              <a:spcAft>
                <a:spcPts val="588"/>
              </a:spcAft>
            </a:pPr>
            <a:r>
              <a:rPr lang="en-US" sz="1176" dirty="0">
                <a:gradFill>
                  <a:gsLst>
                    <a:gs pos="2917">
                      <a:srgbClr val="353535"/>
                    </a:gs>
                    <a:gs pos="30000">
                      <a:srgbClr val="353535"/>
                    </a:gs>
                  </a:gsLst>
                  <a:lin ang="5400000" scaled="0"/>
                </a:gradFill>
              </a:rPr>
              <a:t>Evolving threats</a:t>
            </a:r>
          </a:p>
        </p:txBody>
      </p:sp>
      <p:sp>
        <p:nvSpPr>
          <p:cNvPr id="86" name="TextBox 85">
            <a:extLst>
              <a:ext uri="{FF2B5EF4-FFF2-40B4-BE49-F238E27FC236}">
                <a16:creationId xmlns:a16="http://schemas.microsoft.com/office/drawing/2014/main" id="{39EEC6A8-7486-4159-B4A8-2D784AF528DB}"/>
              </a:ext>
            </a:extLst>
          </p:cNvPr>
          <p:cNvSpPr txBox="1"/>
          <p:nvPr/>
        </p:nvSpPr>
        <p:spPr>
          <a:xfrm>
            <a:off x="6736320" y="517802"/>
            <a:ext cx="1961895" cy="452590"/>
          </a:xfrm>
          <a:prstGeom prst="rect">
            <a:avLst/>
          </a:prstGeom>
          <a:noFill/>
        </p:spPr>
        <p:txBody>
          <a:bodyPr wrap="square" lIns="179285" tIns="143428" rIns="179285" bIns="143428" rtlCol="0">
            <a:spAutoFit/>
          </a:bodyPr>
          <a:lstStyle>
            <a:defPPr>
              <a:defRPr lang="en-US"/>
            </a:defPPr>
            <a:lvl1pPr algn="r">
              <a:lnSpc>
                <a:spcPct val="90000"/>
              </a:lnSpc>
              <a:spcAft>
                <a:spcPts val="600"/>
              </a:spcAft>
              <a:defRPr sz="120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defRPr>
            </a:lvl1pPr>
          </a:lstStyle>
          <a:p>
            <a:pPr algn="l" defTabSz="914367">
              <a:spcAft>
                <a:spcPts val="588"/>
              </a:spcAft>
            </a:pPr>
            <a:r>
              <a:rPr lang="en-US" sz="1176" dirty="0">
                <a:gradFill>
                  <a:gsLst>
                    <a:gs pos="2917">
                      <a:srgbClr val="353535"/>
                    </a:gs>
                    <a:gs pos="30000">
                      <a:srgbClr val="353535"/>
                    </a:gs>
                  </a:gsLst>
                  <a:lin ang="5400000" scaled="0"/>
                </a:gradFill>
              </a:rPr>
              <a:t>Rising costs</a:t>
            </a:r>
          </a:p>
        </p:txBody>
      </p:sp>
      <p:sp>
        <p:nvSpPr>
          <p:cNvPr id="87" name="TextBox 86">
            <a:extLst>
              <a:ext uri="{FF2B5EF4-FFF2-40B4-BE49-F238E27FC236}">
                <a16:creationId xmlns:a16="http://schemas.microsoft.com/office/drawing/2014/main" id="{4DD7169F-7BF8-4963-902D-626E37D21B0B}"/>
              </a:ext>
            </a:extLst>
          </p:cNvPr>
          <p:cNvSpPr txBox="1"/>
          <p:nvPr/>
        </p:nvSpPr>
        <p:spPr>
          <a:xfrm>
            <a:off x="6682316" y="6098307"/>
            <a:ext cx="1961895" cy="452590"/>
          </a:xfrm>
          <a:prstGeom prst="rect">
            <a:avLst/>
          </a:prstGeom>
          <a:noFill/>
        </p:spPr>
        <p:txBody>
          <a:bodyPr wrap="square" lIns="179285" tIns="143428" rIns="179285" bIns="143428" rtlCol="0">
            <a:spAutoFit/>
          </a:bodyPr>
          <a:lstStyle>
            <a:defPPr>
              <a:defRPr lang="en-US"/>
            </a:defPPr>
            <a:lvl1pPr algn="r">
              <a:lnSpc>
                <a:spcPct val="90000"/>
              </a:lnSpc>
              <a:spcAft>
                <a:spcPts val="600"/>
              </a:spcAft>
              <a:defRPr sz="120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defRPr>
            </a:lvl1pPr>
          </a:lstStyle>
          <a:p>
            <a:pPr algn="l" defTabSz="914367">
              <a:spcAft>
                <a:spcPts val="588"/>
              </a:spcAft>
            </a:pPr>
            <a:r>
              <a:rPr lang="en-US" sz="1176" dirty="0">
                <a:gradFill>
                  <a:gsLst>
                    <a:gs pos="2917">
                      <a:srgbClr val="353535"/>
                    </a:gs>
                    <a:gs pos="30000">
                      <a:srgbClr val="353535"/>
                    </a:gs>
                  </a:gsLst>
                  <a:lin ang="5400000" scaled="0"/>
                </a:gradFill>
              </a:rPr>
              <a:t>Talent gap</a:t>
            </a:r>
          </a:p>
        </p:txBody>
      </p:sp>
      <p:grpSp>
        <p:nvGrpSpPr>
          <p:cNvPr id="5" name="Group 4">
            <a:extLst>
              <a:ext uri="{FF2B5EF4-FFF2-40B4-BE49-F238E27FC236}">
                <a16:creationId xmlns:a16="http://schemas.microsoft.com/office/drawing/2014/main" id="{267D0286-2E92-4A39-BDD8-47BDCA40150E}"/>
              </a:ext>
            </a:extLst>
          </p:cNvPr>
          <p:cNvGrpSpPr/>
          <p:nvPr/>
        </p:nvGrpSpPr>
        <p:grpSpPr>
          <a:xfrm>
            <a:off x="4180889" y="2926118"/>
            <a:ext cx="995498" cy="1016189"/>
            <a:chOff x="4264724" y="2902670"/>
            <a:chExt cx="1015460" cy="1036566"/>
          </a:xfrm>
        </p:grpSpPr>
        <p:sp>
          <p:nvSpPr>
            <p:cNvPr id="48" name="Oval 47">
              <a:extLst>
                <a:ext uri="{FF2B5EF4-FFF2-40B4-BE49-F238E27FC236}">
                  <a16:creationId xmlns:a16="http://schemas.microsoft.com/office/drawing/2014/main" id="{E5028F13-3A6C-4A77-A9C9-9576593BB0B9}"/>
                </a:ext>
              </a:extLst>
            </p:cNvPr>
            <p:cNvSpPr/>
            <p:nvPr/>
          </p:nvSpPr>
          <p:spPr bwMode="auto">
            <a:xfrm>
              <a:off x="4264724" y="2902670"/>
              <a:ext cx="1015460" cy="1036566"/>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1" name="server" title="Icon of a server tower">
              <a:extLst>
                <a:ext uri="{FF2B5EF4-FFF2-40B4-BE49-F238E27FC236}">
                  <a16:creationId xmlns:a16="http://schemas.microsoft.com/office/drawing/2014/main" id="{B5E271F7-24D6-4D37-9E9E-2E0D912D903A}"/>
                </a:ext>
              </a:extLst>
            </p:cNvPr>
            <p:cNvSpPr>
              <a:spLocks noChangeAspect="1" noEditPoints="1"/>
            </p:cNvSpPr>
            <p:nvPr/>
          </p:nvSpPr>
          <p:spPr bwMode="auto">
            <a:xfrm>
              <a:off x="4502303" y="3155488"/>
              <a:ext cx="135440" cy="257252"/>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5875" cap="sq">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882">
                <a:gradFill>
                  <a:gsLst>
                    <a:gs pos="0">
                      <a:srgbClr val="505050"/>
                    </a:gs>
                    <a:gs pos="100000">
                      <a:srgbClr val="505050"/>
                    </a:gs>
                  </a:gsLst>
                  <a:lin ang="5400000" scaled="1"/>
                </a:gradFill>
                <a:latin typeface="Segoe UI Semilight"/>
              </a:endParaRPr>
            </a:p>
          </p:txBody>
        </p:sp>
        <p:sp>
          <p:nvSpPr>
            <p:cNvPr id="52" name="building_5">
              <a:extLst>
                <a:ext uri="{FF2B5EF4-FFF2-40B4-BE49-F238E27FC236}">
                  <a16:creationId xmlns:a16="http://schemas.microsoft.com/office/drawing/2014/main" id="{C671394B-078A-4B16-AD8B-121FBDC78F32}"/>
                </a:ext>
              </a:extLst>
            </p:cNvPr>
            <p:cNvSpPr>
              <a:spLocks noChangeAspect="1" noEditPoints="1"/>
            </p:cNvSpPr>
            <p:nvPr/>
          </p:nvSpPr>
          <p:spPr bwMode="auto">
            <a:xfrm>
              <a:off x="4764986" y="3086643"/>
              <a:ext cx="286784" cy="311468"/>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15875" cap="flat">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endParaRPr lang="en-US" sz="1729" dirty="0">
                <a:gradFill>
                  <a:gsLst>
                    <a:gs pos="0">
                      <a:srgbClr val="353535"/>
                    </a:gs>
                    <a:gs pos="100000">
                      <a:srgbClr val="353535"/>
                    </a:gs>
                  </a:gsLst>
                  <a:lin ang="5400000" scaled="1"/>
                </a:gradFill>
                <a:latin typeface="Segoe UI Semilight"/>
              </a:endParaRPr>
            </a:p>
          </p:txBody>
        </p:sp>
        <p:grpSp>
          <p:nvGrpSpPr>
            <p:cNvPr id="91" name="Group 90">
              <a:extLst>
                <a:ext uri="{FF2B5EF4-FFF2-40B4-BE49-F238E27FC236}">
                  <a16:creationId xmlns:a16="http://schemas.microsoft.com/office/drawing/2014/main" id="{630B5F9B-01EF-4BE4-9B56-5C9D64AD4755}"/>
                </a:ext>
              </a:extLst>
            </p:cNvPr>
            <p:cNvGrpSpPr/>
            <p:nvPr/>
          </p:nvGrpSpPr>
          <p:grpSpPr>
            <a:xfrm>
              <a:off x="4500340" y="3516424"/>
              <a:ext cx="208185" cy="174863"/>
              <a:chOff x="2208560" y="6069951"/>
              <a:chExt cx="269489" cy="265088"/>
            </a:xfrm>
          </p:grpSpPr>
          <p:sp>
            <p:nvSpPr>
              <p:cNvPr id="92" name="Rectangle 91">
                <a:extLst>
                  <a:ext uri="{FF2B5EF4-FFF2-40B4-BE49-F238E27FC236}">
                    <a16:creationId xmlns:a16="http://schemas.microsoft.com/office/drawing/2014/main" id="{1EDE1E81-D403-409E-9B52-81BB418E0373}"/>
                  </a:ext>
                </a:extLst>
              </p:cNvPr>
              <p:cNvSpPr>
                <a:spLocks noChangeArrowheads="1"/>
              </p:cNvSpPr>
              <p:nvPr/>
            </p:nvSpPr>
            <p:spPr bwMode="auto">
              <a:xfrm>
                <a:off x="2208560" y="6069951"/>
                <a:ext cx="269489" cy="151793"/>
              </a:xfrm>
              <a:prstGeom prst="rect">
                <a:avLst/>
              </a:prstGeom>
              <a:noFill/>
              <a:ln w="15875" cap="rnd">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729">
                  <a:solidFill>
                    <a:srgbClr val="505050"/>
                  </a:solidFill>
                  <a:latin typeface="Segoe UI Semilight"/>
                </a:endParaRPr>
              </a:p>
            </p:txBody>
          </p:sp>
          <p:sp>
            <p:nvSpPr>
              <p:cNvPr id="93" name="Freeform 6">
                <a:extLst>
                  <a:ext uri="{FF2B5EF4-FFF2-40B4-BE49-F238E27FC236}">
                    <a16:creationId xmlns:a16="http://schemas.microsoft.com/office/drawing/2014/main" id="{A79099FB-50B9-498F-AA17-C792FBC83BC9}"/>
                  </a:ext>
                </a:extLst>
              </p:cNvPr>
              <p:cNvSpPr>
                <a:spLocks/>
              </p:cNvSpPr>
              <p:nvPr/>
            </p:nvSpPr>
            <p:spPr bwMode="auto">
              <a:xfrm>
                <a:off x="2216259" y="6294341"/>
                <a:ext cx="254090" cy="40698"/>
              </a:xfrm>
              <a:custGeom>
                <a:avLst/>
                <a:gdLst>
                  <a:gd name="T0" fmla="*/ 26 w 231"/>
                  <a:gd name="T1" fmla="*/ 0 h 37"/>
                  <a:gd name="T2" fmla="*/ 205 w 231"/>
                  <a:gd name="T3" fmla="*/ 0 h 37"/>
                  <a:gd name="T4" fmla="*/ 231 w 231"/>
                  <a:gd name="T5" fmla="*/ 37 h 37"/>
                  <a:gd name="T6" fmla="*/ 0 w 231"/>
                  <a:gd name="T7" fmla="*/ 37 h 37"/>
                  <a:gd name="T8" fmla="*/ 26 w 231"/>
                  <a:gd name="T9" fmla="*/ 0 h 37"/>
                </a:gdLst>
                <a:ahLst/>
                <a:cxnLst>
                  <a:cxn ang="0">
                    <a:pos x="T0" y="T1"/>
                  </a:cxn>
                  <a:cxn ang="0">
                    <a:pos x="T2" y="T3"/>
                  </a:cxn>
                  <a:cxn ang="0">
                    <a:pos x="T4" y="T5"/>
                  </a:cxn>
                  <a:cxn ang="0">
                    <a:pos x="T6" y="T7"/>
                  </a:cxn>
                  <a:cxn ang="0">
                    <a:pos x="T8" y="T9"/>
                  </a:cxn>
                </a:cxnLst>
                <a:rect l="0" t="0" r="r" b="b"/>
                <a:pathLst>
                  <a:path w="231" h="37">
                    <a:moveTo>
                      <a:pt x="26" y="0"/>
                    </a:moveTo>
                    <a:lnTo>
                      <a:pt x="205" y="0"/>
                    </a:lnTo>
                    <a:lnTo>
                      <a:pt x="231" y="37"/>
                    </a:lnTo>
                    <a:lnTo>
                      <a:pt x="0" y="37"/>
                    </a:lnTo>
                    <a:lnTo>
                      <a:pt x="26" y="0"/>
                    </a:lnTo>
                    <a:close/>
                  </a:path>
                </a:pathLst>
              </a:custGeom>
              <a:noFill/>
              <a:ln w="15875" cap="rnd">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729">
                  <a:solidFill>
                    <a:srgbClr val="505050"/>
                  </a:solidFill>
                  <a:latin typeface="Segoe UI Semilight"/>
                </a:endParaRPr>
              </a:p>
            </p:txBody>
          </p:sp>
          <p:sp>
            <p:nvSpPr>
              <p:cNvPr id="97" name="Line 7">
                <a:extLst>
                  <a:ext uri="{FF2B5EF4-FFF2-40B4-BE49-F238E27FC236}">
                    <a16:creationId xmlns:a16="http://schemas.microsoft.com/office/drawing/2014/main" id="{A038E8CB-0EE0-46EB-8D1C-06875D330A2F}"/>
                  </a:ext>
                </a:extLst>
              </p:cNvPr>
              <p:cNvSpPr>
                <a:spLocks noChangeShapeType="1"/>
              </p:cNvSpPr>
              <p:nvPr/>
            </p:nvSpPr>
            <p:spPr bwMode="auto">
              <a:xfrm>
                <a:off x="2343304" y="6221744"/>
                <a:ext cx="0" cy="39598"/>
              </a:xfrm>
              <a:prstGeom prst="line">
                <a:avLst/>
              </a:prstGeom>
              <a:noFill/>
              <a:ln w="15875" cap="rnd">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729">
                  <a:solidFill>
                    <a:srgbClr val="505050"/>
                  </a:solidFill>
                  <a:latin typeface="Segoe UI Semilight"/>
                </a:endParaRPr>
              </a:p>
            </p:txBody>
          </p:sp>
          <p:sp>
            <p:nvSpPr>
              <p:cNvPr id="98" name="Line 8">
                <a:extLst>
                  <a:ext uri="{FF2B5EF4-FFF2-40B4-BE49-F238E27FC236}">
                    <a16:creationId xmlns:a16="http://schemas.microsoft.com/office/drawing/2014/main" id="{61C75DC5-8DD3-455D-B04D-0E3B70BC1F42}"/>
                  </a:ext>
                </a:extLst>
              </p:cNvPr>
              <p:cNvSpPr>
                <a:spLocks noChangeShapeType="1"/>
              </p:cNvSpPr>
              <p:nvPr/>
            </p:nvSpPr>
            <p:spPr bwMode="auto">
              <a:xfrm>
                <a:off x="2296006" y="6259142"/>
                <a:ext cx="94596" cy="0"/>
              </a:xfrm>
              <a:prstGeom prst="line">
                <a:avLst/>
              </a:prstGeom>
              <a:noFill/>
              <a:ln w="15875" cap="rnd">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729">
                  <a:solidFill>
                    <a:srgbClr val="505050"/>
                  </a:solidFill>
                  <a:latin typeface="Segoe UI Semilight"/>
                </a:endParaRPr>
              </a:p>
            </p:txBody>
          </p:sp>
        </p:grpSp>
        <p:sp>
          <p:nvSpPr>
            <p:cNvPr id="99" name="Browser_2" title="Icon of a browser window with a home symbol inside">
              <a:extLst>
                <a:ext uri="{FF2B5EF4-FFF2-40B4-BE49-F238E27FC236}">
                  <a16:creationId xmlns:a16="http://schemas.microsoft.com/office/drawing/2014/main" id="{BEF82909-7B0D-4354-840C-F4AE446DCC3B}"/>
                </a:ext>
              </a:extLst>
            </p:cNvPr>
            <p:cNvSpPr>
              <a:spLocks noChangeAspect="1" noEditPoints="1"/>
            </p:cNvSpPr>
            <p:nvPr/>
          </p:nvSpPr>
          <p:spPr bwMode="auto">
            <a:xfrm>
              <a:off x="4826767" y="3501766"/>
              <a:ext cx="203755" cy="173226"/>
            </a:xfrm>
            <a:custGeom>
              <a:avLst/>
              <a:gdLst>
                <a:gd name="T0" fmla="*/ 0 w 335"/>
                <a:gd name="T1" fmla="*/ 0 h 285"/>
                <a:gd name="T2" fmla="*/ 335 w 335"/>
                <a:gd name="T3" fmla="*/ 0 h 285"/>
                <a:gd name="T4" fmla="*/ 335 w 335"/>
                <a:gd name="T5" fmla="*/ 285 h 285"/>
                <a:gd name="T6" fmla="*/ 0 w 335"/>
                <a:gd name="T7" fmla="*/ 285 h 285"/>
                <a:gd name="T8" fmla="*/ 0 w 335"/>
                <a:gd name="T9" fmla="*/ 0 h 285"/>
                <a:gd name="T10" fmla="*/ 0 w 335"/>
                <a:gd name="T11" fmla="*/ 64 h 285"/>
                <a:gd name="T12" fmla="*/ 335 w 335"/>
                <a:gd name="T13" fmla="*/ 64 h 285"/>
                <a:gd name="T14" fmla="*/ 293 w 335"/>
                <a:gd name="T15" fmla="*/ 36 h 285"/>
                <a:gd name="T16" fmla="*/ 298 w 335"/>
                <a:gd name="T17" fmla="*/ 31 h 285"/>
                <a:gd name="T18" fmla="*/ 293 w 335"/>
                <a:gd name="T19" fmla="*/ 27 h 285"/>
                <a:gd name="T20" fmla="*/ 289 w 335"/>
                <a:gd name="T21" fmla="*/ 31 h 285"/>
                <a:gd name="T22" fmla="*/ 293 w 335"/>
                <a:gd name="T23" fmla="*/ 36 h 285"/>
                <a:gd name="T24" fmla="*/ 240 w 335"/>
                <a:gd name="T25" fmla="*/ 36 h 285"/>
                <a:gd name="T26" fmla="*/ 245 w 335"/>
                <a:gd name="T27" fmla="*/ 31 h 285"/>
                <a:gd name="T28" fmla="*/ 240 w 335"/>
                <a:gd name="T29" fmla="*/ 27 h 285"/>
                <a:gd name="T30" fmla="*/ 235 w 335"/>
                <a:gd name="T31" fmla="*/ 31 h 285"/>
                <a:gd name="T32" fmla="*/ 240 w 335"/>
                <a:gd name="T33" fmla="*/ 36 h 285"/>
                <a:gd name="T34" fmla="*/ 187 w 335"/>
                <a:gd name="T35" fmla="*/ 36 h 285"/>
                <a:gd name="T36" fmla="*/ 192 w 335"/>
                <a:gd name="T37" fmla="*/ 31 h 285"/>
                <a:gd name="T38" fmla="*/ 187 w 335"/>
                <a:gd name="T39" fmla="*/ 27 h 285"/>
                <a:gd name="T40" fmla="*/ 182 w 335"/>
                <a:gd name="T41" fmla="*/ 31 h 285"/>
                <a:gd name="T42" fmla="*/ 187 w 335"/>
                <a:gd name="T43" fmla="*/ 36 h 285"/>
                <a:gd name="T44" fmla="*/ 157 w 335"/>
                <a:gd name="T45" fmla="*/ 233 h 285"/>
                <a:gd name="T46" fmla="*/ 157 w 335"/>
                <a:gd name="T47" fmla="*/ 190 h 285"/>
                <a:gd name="T48" fmla="*/ 185 w 335"/>
                <a:gd name="T49" fmla="*/ 190 h 285"/>
                <a:gd name="T50" fmla="*/ 185 w 335"/>
                <a:gd name="T51" fmla="*/ 233 h 285"/>
                <a:gd name="T52" fmla="*/ 232 w 335"/>
                <a:gd name="T53" fmla="*/ 233 h 285"/>
                <a:gd name="T54" fmla="*/ 232 w 335"/>
                <a:gd name="T55" fmla="*/ 165 h 285"/>
                <a:gd name="T56" fmla="*/ 171 w 335"/>
                <a:gd name="T57" fmla="*/ 105 h 285"/>
                <a:gd name="T58" fmla="*/ 111 w 335"/>
                <a:gd name="T59" fmla="*/ 165 h 285"/>
                <a:gd name="T60" fmla="*/ 111 w 335"/>
                <a:gd name="T61" fmla="*/ 233 h 285"/>
                <a:gd name="T62" fmla="*/ 157 w 335"/>
                <a:gd name="T63" fmla="*/ 23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5" h="285">
                  <a:moveTo>
                    <a:pt x="0" y="0"/>
                  </a:moveTo>
                  <a:cubicBezTo>
                    <a:pt x="335" y="0"/>
                    <a:pt x="335" y="0"/>
                    <a:pt x="335" y="0"/>
                  </a:cubicBezTo>
                  <a:cubicBezTo>
                    <a:pt x="335" y="285"/>
                    <a:pt x="335" y="285"/>
                    <a:pt x="335" y="285"/>
                  </a:cubicBezTo>
                  <a:cubicBezTo>
                    <a:pt x="0" y="285"/>
                    <a:pt x="0" y="285"/>
                    <a:pt x="0" y="285"/>
                  </a:cubicBezTo>
                  <a:cubicBezTo>
                    <a:pt x="0" y="0"/>
                    <a:pt x="0" y="0"/>
                    <a:pt x="0" y="0"/>
                  </a:cubicBezTo>
                  <a:close/>
                  <a:moveTo>
                    <a:pt x="0" y="64"/>
                  </a:moveTo>
                  <a:cubicBezTo>
                    <a:pt x="335" y="64"/>
                    <a:pt x="335" y="64"/>
                    <a:pt x="335" y="64"/>
                  </a:cubicBezTo>
                  <a:moveTo>
                    <a:pt x="293" y="36"/>
                  </a:moveTo>
                  <a:cubicBezTo>
                    <a:pt x="296" y="36"/>
                    <a:pt x="298" y="34"/>
                    <a:pt x="298" y="31"/>
                  </a:cubicBezTo>
                  <a:cubicBezTo>
                    <a:pt x="298" y="29"/>
                    <a:pt x="296" y="27"/>
                    <a:pt x="293" y="27"/>
                  </a:cubicBezTo>
                  <a:cubicBezTo>
                    <a:pt x="291" y="27"/>
                    <a:pt x="289" y="29"/>
                    <a:pt x="289" y="31"/>
                  </a:cubicBezTo>
                  <a:cubicBezTo>
                    <a:pt x="289" y="34"/>
                    <a:pt x="291" y="36"/>
                    <a:pt x="293" y="36"/>
                  </a:cubicBezTo>
                  <a:close/>
                  <a:moveTo>
                    <a:pt x="240" y="36"/>
                  </a:moveTo>
                  <a:cubicBezTo>
                    <a:pt x="243" y="36"/>
                    <a:pt x="245" y="34"/>
                    <a:pt x="245" y="31"/>
                  </a:cubicBezTo>
                  <a:cubicBezTo>
                    <a:pt x="245" y="29"/>
                    <a:pt x="243" y="27"/>
                    <a:pt x="240" y="27"/>
                  </a:cubicBezTo>
                  <a:cubicBezTo>
                    <a:pt x="238" y="27"/>
                    <a:pt x="235" y="29"/>
                    <a:pt x="235" y="31"/>
                  </a:cubicBezTo>
                  <a:cubicBezTo>
                    <a:pt x="235" y="34"/>
                    <a:pt x="238" y="36"/>
                    <a:pt x="240" y="36"/>
                  </a:cubicBezTo>
                  <a:close/>
                  <a:moveTo>
                    <a:pt x="187" y="36"/>
                  </a:moveTo>
                  <a:cubicBezTo>
                    <a:pt x="189" y="36"/>
                    <a:pt x="192" y="34"/>
                    <a:pt x="192" y="31"/>
                  </a:cubicBezTo>
                  <a:cubicBezTo>
                    <a:pt x="192" y="29"/>
                    <a:pt x="189" y="27"/>
                    <a:pt x="187" y="27"/>
                  </a:cubicBezTo>
                  <a:cubicBezTo>
                    <a:pt x="184" y="27"/>
                    <a:pt x="182" y="29"/>
                    <a:pt x="182" y="31"/>
                  </a:cubicBezTo>
                  <a:cubicBezTo>
                    <a:pt x="182" y="34"/>
                    <a:pt x="184" y="36"/>
                    <a:pt x="187" y="36"/>
                  </a:cubicBezTo>
                  <a:close/>
                  <a:moveTo>
                    <a:pt x="157" y="233"/>
                  </a:moveTo>
                  <a:cubicBezTo>
                    <a:pt x="157" y="190"/>
                    <a:pt x="157" y="190"/>
                    <a:pt x="157" y="190"/>
                  </a:cubicBezTo>
                  <a:cubicBezTo>
                    <a:pt x="185" y="190"/>
                    <a:pt x="185" y="190"/>
                    <a:pt x="185" y="190"/>
                  </a:cubicBezTo>
                  <a:cubicBezTo>
                    <a:pt x="185" y="233"/>
                    <a:pt x="185" y="233"/>
                    <a:pt x="185" y="233"/>
                  </a:cubicBezTo>
                  <a:cubicBezTo>
                    <a:pt x="232" y="233"/>
                    <a:pt x="232" y="233"/>
                    <a:pt x="232" y="233"/>
                  </a:cubicBezTo>
                  <a:cubicBezTo>
                    <a:pt x="232" y="165"/>
                    <a:pt x="232" y="165"/>
                    <a:pt x="232" y="165"/>
                  </a:cubicBezTo>
                  <a:cubicBezTo>
                    <a:pt x="171" y="105"/>
                    <a:pt x="171" y="105"/>
                    <a:pt x="171" y="105"/>
                  </a:cubicBezTo>
                  <a:cubicBezTo>
                    <a:pt x="111" y="165"/>
                    <a:pt x="111" y="165"/>
                    <a:pt x="111" y="165"/>
                  </a:cubicBezTo>
                  <a:cubicBezTo>
                    <a:pt x="111" y="233"/>
                    <a:pt x="111" y="233"/>
                    <a:pt x="111" y="233"/>
                  </a:cubicBezTo>
                  <a:lnTo>
                    <a:pt x="157" y="233"/>
                  </a:lnTo>
                  <a:close/>
                </a:path>
              </a:pathLst>
            </a:custGeom>
            <a:noFill/>
            <a:ln w="15875" cap="sq">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grpSp>
      <p:grpSp>
        <p:nvGrpSpPr>
          <p:cNvPr id="4" name="Group 3">
            <a:extLst>
              <a:ext uri="{FF2B5EF4-FFF2-40B4-BE49-F238E27FC236}">
                <a16:creationId xmlns:a16="http://schemas.microsoft.com/office/drawing/2014/main" id="{B534DBF4-66A8-4D5D-9E1A-5FEB4FD98DA1}"/>
              </a:ext>
            </a:extLst>
          </p:cNvPr>
          <p:cNvGrpSpPr/>
          <p:nvPr/>
        </p:nvGrpSpPr>
        <p:grpSpPr>
          <a:xfrm>
            <a:off x="7185697" y="2926118"/>
            <a:ext cx="995498" cy="1016189"/>
            <a:chOff x="7329785" y="2898076"/>
            <a:chExt cx="1015460" cy="1036566"/>
          </a:xfrm>
        </p:grpSpPr>
        <p:sp>
          <p:nvSpPr>
            <p:cNvPr id="146" name="Oval 145">
              <a:extLst>
                <a:ext uri="{FF2B5EF4-FFF2-40B4-BE49-F238E27FC236}">
                  <a16:creationId xmlns:a16="http://schemas.microsoft.com/office/drawing/2014/main" id="{0850B1EF-1F41-468A-8A1E-244C995E978E}"/>
                </a:ext>
              </a:extLst>
            </p:cNvPr>
            <p:cNvSpPr/>
            <p:nvPr/>
          </p:nvSpPr>
          <p:spPr bwMode="auto">
            <a:xfrm>
              <a:off x="7329785" y="2898076"/>
              <a:ext cx="1015460" cy="1036566"/>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8" name="Freeform 5">
              <a:extLst>
                <a:ext uri="{FF2B5EF4-FFF2-40B4-BE49-F238E27FC236}">
                  <a16:creationId xmlns:a16="http://schemas.microsoft.com/office/drawing/2014/main" id="{23960373-95BD-42BD-86BC-640BF8FDA256}"/>
                </a:ext>
              </a:extLst>
            </p:cNvPr>
            <p:cNvSpPr>
              <a:spLocks/>
            </p:cNvSpPr>
            <p:nvPr/>
          </p:nvSpPr>
          <p:spPr bwMode="auto">
            <a:xfrm>
              <a:off x="7419685" y="3126990"/>
              <a:ext cx="854179" cy="499771"/>
            </a:xfrm>
            <a:custGeom>
              <a:avLst/>
              <a:gdLst>
                <a:gd name="T0" fmla="*/ 551 w 1107"/>
                <a:gd name="T1" fmla="*/ 0 h 596"/>
                <a:gd name="T2" fmla="*/ 788 w 1107"/>
                <a:gd name="T3" fmla="*/ 156 h 596"/>
                <a:gd name="T4" fmla="*/ 791 w 1107"/>
                <a:gd name="T5" fmla="*/ 163 h 596"/>
                <a:gd name="T6" fmla="*/ 811 w 1107"/>
                <a:gd name="T7" fmla="*/ 156 h 596"/>
                <a:gd name="T8" fmla="*/ 878 w 1107"/>
                <a:gd name="T9" fmla="*/ 146 h 596"/>
                <a:gd name="T10" fmla="*/ 1107 w 1107"/>
                <a:gd name="T11" fmla="*/ 371 h 596"/>
                <a:gd name="T12" fmla="*/ 901 w 1107"/>
                <a:gd name="T13" fmla="*/ 595 h 596"/>
                <a:gd name="T14" fmla="*/ 884 w 1107"/>
                <a:gd name="T15" fmla="*/ 596 h 596"/>
                <a:gd name="T16" fmla="*/ 876 w 1107"/>
                <a:gd name="T17" fmla="*/ 596 h 596"/>
                <a:gd name="T18" fmla="*/ 140 w 1107"/>
                <a:gd name="T19" fmla="*/ 596 h 596"/>
                <a:gd name="T20" fmla="*/ 106 w 1107"/>
                <a:gd name="T21" fmla="*/ 593 h 596"/>
                <a:gd name="T22" fmla="*/ 17 w 1107"/>
                <a:gd name="T23" fmla="*/ 442 h 596"/>
                <a:gd name="T24" fmla="*/ 145 w 1107"/>
                <a:gd name="T25" fmla="*/ 350 h 596"/>
                <a:gd name="T26" fmla="*/ 155 w 1107"/>
                <a:gd name="T27" fmla="*/ 352 h 596"/>
                <a:gd name="T28" fmla="*/ 152 w 1107"/>
                <a:gd name="T29" fmla="*/ 337 h 596"/>
                <a:gd name="T30" fmla="*/ 170 w 1107"/>
                <a:gd name="T31" fmla="*/ 253 h 596"/>
                <a:gd name="T32" fmla="*/ 288 w 1107"/>
                <a:gd name="T33" fmla="*/ 181 h 596"/>
                <a:gd name="T34" fmla="*/ 305 w 1107"/>
                <a:gd name="T35" fmla="*/ 181 h 596"/>
                <a:gd name="T36" fmla="*/ 305 w 1107"/>
                <a:gd name="T37" fmla="*/ 180 h 596"/>
                <a:gd name="T38" fmla="*/ 551 w 1107"/>
                <a:gd name="T39" fmla="*/ 0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07" h="596">
                  <a:moveTo>
                    <a:pt x="551" y="0"/>
                  </a:moveTo>
                  <a:cubicBezTo>
                    <a:pt x="657" y="0"/>
                    <a:pt x="749" y="65"/>
                    <a:pt x="788" y="156"/>
                  </a:cubicBezTo>
                  <a:cubicBezTo>
                    <a:pt x="791" y="163"/>
                    <a:pt x="791" y="163"/>
                    <a:pt x="791" y="163"/>
                  </a:cubicBezTo>
                  <a:cubicBezTo>
                    <a:pt x="818" y="153"/>
                    <a:pt x="798" y="160"/>
                    <a:pt x="811" y="156"/>
                  </a:cubicBezTo>
                  <a:cubicBezTo>
                    <a:pt x="833" y="149"/>
                    <a:pt x="855" y="146"/>
                    <a:pt x="878" y="146"/>
                  </a:cubicBezTo>
                  <a:cubicBezTo>
                    <a:pt x="1005" y="146"/>
                    <a:pt x="1107" y="246"/>
                    <a:pt x="1107" y="371"/>
                  </a:cubicBezTo>
                  <a:cubicBezTo>
                    <a:pt x="1107" y="487"/>
                    <a:pt x="1016" y="583"/>
                    <a:pt x="901" y="595"/>
                  </a:cubicBezTo>
                  <a:cubicBezTo>
                    <a:pt x="884" y="596"/>
                    <a:pt x="884" y="596"/>
                    <a:pt x="884" y="596"/>
                  </a:cubicBezTo>
                  <a:cubicBezTo>
                    <a:pt x="876" y="596"/>
                    <a:pt x="876" y="596"/>
                    <a:pt x="876" y="596"/>
                  </a:cubicBezTo>
                  <a:cubicBezTo>
                    <a:pt x="140" y="596"/>
                    <a:pt x="140" y="596"/>
                    <a:pt x="140" y="596"/>
                  </a:cubicBezTo>
                  <a:cubicBezTo>
                    <a:pt x="128" y="596"/>
                    <a:pt x="113" y="595"/>
                    <a:pt x="106" y="593"/>
                  </a:cubicBezTo>
                  <a:cubicBezTo>
                    <a:pt x="38" y="575"/>
                    <a:pt x="0" y="508"/>
                    <a:pt x="17" y="442"/>
                  </a:cubicBezTo>
                  <a:cubicBezTo>
                    <a:pt x="33" y="384"/>
                    <a:pt x="87" y="347"/>
                    <a:pt x="145" y="350"/>
                  </a:cubicBezTo>
                  <a:cubicBezTo>
                    <a:pt x="155" y="352"/>
                    <a:pt x="155" y="352"/>
                    <a:pt x="155" y="352"/>
                  </a:cubicBezTo>
                  <a:cubicBezTo>
                    <a:pt x="152" y="337"/>
                    <a:pt x="152" y="337"/>
                    <a:pt x="152" y="337"/>
                  </a:cubicBezTo>
                  <a:cubicBezTo>
                    <a:pt x="150" y="309"/>
                    <a:pt x="156" y="280"/>
                    <a:pt x="170" y="253"/>
                  </a:cubicBezTo>
                  <a:cubicBezTo>
                    <a:pt x="196" y="209"/>
                    <a:pt x="241" y="184"/>
                    <a:pt x="288" y="181"/>
                  </a:cubicBezTo>
                  <a:cubicBezTo>
                    <a:pt x="305" y="181"/>
                    <a:pt x="305" y="181"/>
                    <a:pt x="305" y="181"/>
                  </a:cubicBezTo>
                  <a:cubicBezTo>
                    <a:pt x="305" y="180"/>
                    <a:pt x="305" y="180"/>
                    <a:pt x="305" y="180"/>
                  </a:cubicBezTo>
                  <a:cubicBezTo>
                    <a:pt x="339" y="75"/>
                    <a:pt x="436" y="0"/>
                    <a:pt x="551" y="0"/>
                  </a:cubicBezTo>
                  <a:close/>
                </a:path>
              </a:pathLst>
            </a:custGeom>
            <a:solidFill>
              <a:srgbClr val="FFFFFF"/>
            </a:solidFill>
            <a:ln w="20638" cap="sq">
              <a:solidFill>
                <a:srgbClr val="353635"/>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sp>
          <p:nvSpPr>
            <p:cNvPr id="59" name="Browser_2" title="Icon of a browser window with a home symbol inside">
              <a:extLst>
                <a:ext uri="{FF2B5EF4-FFF2-40B4-BE49-F238E27FC236}">
                  <a16:creationId xmlns:a16="http://schemas.microsoft.com/office/drawing/2014/main" id="{75537100-A5A2-4C0C-B7D9-C3DA6ED0F901}"/>
                </a:ext>
              </a:extLst>
            </p:cNvPr>
            <p:cNvSpPr>
              <a:spLocks noChangeAspect="1" noEditPoints="1"/>
            </p:cNvSpPr>
            <p:nvPr/>
          </p:nvSpPr>
          <p:spPr bwMode="auto">
            <a:xfrm>
              <a:off x="7743772" y="3196909"/>
              <a:ext cx="187905" cy="159751"/>
            </a:xfrm>
            <a:custGeom>
              <a:avLst/>
              <a:gdLst>
                <a:gd name="T0" fmla="*/ 0 w 335"/>
                <a:gd name="T1" fmla="*/ 0 h 285"/>
                <a:gd name="T2" fmla="*/ 335 w 335"/>
                <a:gd name="T3" fmla="*/ 0 h 285"/>
                <a:gd name="T4" fmla="*/ 335 w 335"/>
                <a:gd name="T5" fmla="*/ 285 h 285"/>
                <a:gd name="T6" fmla="*/ 0 w 335"/>
                <a:gd name="T7" fmla="*/ 285 h 285"/>
                <a:gd name="T8" fmla="*/ 0 w 335"/>
                <a:gd name="T9" fmla="*/ 0 h 285"/>
                <a:gd name="T10" fmla="*/ 0 w 335"/>
                <a:gd name="T11" fmla="*/ 64 h 285"/>
                <a:gd name="T12" fmla="*/ 335 w 335"/>
                <a:gd name="T13" fmla="*/ 64 h 285"/>
                <a:gd name="T14" fmla="*/ 293 w 335"/>
                <a:gd name="T15" fmla="*/ 36 h 285"/>
                <a:gd name="T16" fmla="*/ 298 w 335"/>
                <a:gd name="T17" fmla="*/ 31 h 285"/>
                <a:gd name="T18" fmla="*/ 293 w 335"/>
                <a:gd name="T19" fmla="*/ 27 h 285"/>
                <a:gd name="T20" fmla="*/ 289 w 335"/>
                <a:gd name="T21" fmla="*/ 31 h 285"/>
                <a:gd name="T22" fmla="*/ 293 w 335"/>
                <a:gd name="T23" fmla="*/ 36 h 285"/>
                <a:gd name="T24" fmla="*/ 240 w 335"/>
                <a:gd name="T25" fmla="*/ 36 h 285"/>
                <a:gd name="T26" fmla="*/ 245 w 335"/>
                <a:gd name="T27" fmla="*/ 31 h 285"/>
                <a:gd name="T28" fmla="*/ 240 w 335"/>
                <a:gd name="T29" fmla="*/ 27 h 285"/>
                <a:gd name="T30" fmla="*/ 235 w 335"/>
                <a:gd name="T31" fmla="*/ 31 h 285"/>
                <a:gd name="T32" fmla="*/ 240 w 335"/>
                <a:gd name="T33" fmla="*/ 36 h 285"/>
                <a:gd name="T34" fmla="*/ 187 w 335"/>
                <a:gd name="T35" fmla="*/ 36 h 285"/>
                <a:gd name="T36" fmla="*/ 192 w 335"/>
                <a:gd name="T37" fmla="*/ 31 h 285"/>
                <a:gd name="T38" fmla="*/ 187 w 335"/>
                <a:gd name="T39" fmla="*/ 27 h 285"/>
                <a:gd name="T40" fmla="*/ 182 w 335"/>
                <a:gd name="T41" fmla="*/ 31 h 285"/>
                <a:gd name="T42" fmla="*/ 187 w 335"/>
                <a:gd name="T43" fmla="*/ 36 h 285"/>
                <a:gd name="T44" fmla="*/ 157 w 335"/>
                <a:gd name="T45" fmla="*/ 233 h 285"/>
                <a:gd name="T46" fmla="*/ 157 w 335"/>
                <a:gd name="T47" fmla="*/ 190 h 285"/>
                <a:gd name="T48" fmla="*/ 185 w 335"/>
                <a:gd name="T49" fmla="*/ 190 h 285"/>
                <a:gd name="T50" fmla="*/ 185 w 335"/>
                <a:gd name="T51" fmla="*/ 233 h 285"/>
                <a:gd name="T52" fmla="*/ 232 w 335"/>
                <a:gd name="T53" fmla="*/ 233 h 285"/>
                <a:gd name="T54" fmla="*/ 232 w 335"/>
                <a:gd name="T55" fmla="*/ 165 h 285"/>
                <a:gd name="T56" fmla="*/ 171 w 335"/>
                <a:gd name="T57" fmla="*/ 105 h 285"/>
                <a:gd name="T58" fmla="*/ 111 w 335"/>
                <a:gd name="T59" fmla="*/ 165 h 285"/>
                <a:gd name="T60" fmla="*/ 111 w 335"/>
                <a:gd name="T61" fmla="*/ 233 h 285"/>
                <a:gd name="T62" fmla="*/ 157 w 335"/>
                <a:gd name="T63" fmla="*/ 23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5" h="285">
                  <a:moveTo>
                    <a:pt x="0" y="0"/>
                  </a:moveTo>
                  <a:cubicBezTo>
                    <a:pt x="335" y="0"/>
                    <a:pt x="335" y="0"/>
                    <a:pt x="335" y="0"/>
                  </a:cubicBezTo>
                  <a:cubicBezTo>
                    <a:pt x="335" y="285"/>
                    <a:pt x="335" y="285"/>
                    <a:pt x="335" y="285"/>
                  </a:cubicBezTo>
                  <a:cubicBezTo>
                    <a:pt x="0" y="285"/>
                    <a:pt x="0" y="285"/>
                    <a:pt x="0" y="285"/>
                  </a:cubicBezTo>
                  <a:cubicBezTo>
                    <a:pt x="0" y="0"/>
                    <a:pt x="0" y="0"/>
                    <a:pt x="0" y="0"/>
                  </a:cubicBezTo>
                  <a:close/>
                  <a:moveTo>
                    <a:pt x="0" y="64"/>
                  </a:moveTo>
                  <a:cubicBezTo>
                    <a:pt x="335" y="64"/>
                    <a:pt x="335" y="64"/>
                    <a:pt x="335" y="64"/>
                  </a:cubicBezTo>
                  <a:moveTo>
                    <a:pt x="293" y="36"/>
                  </a:moveTo>
                  <a:cubicBezTo>
                    <a:pt x="296" y="36"/>
                    <a:pt x="298" y="34"/>
                    <a:pt x="298" y="31"/>
                  </a:cubicBezTo>
                  <a:cubicBezTo>
                    <a:pt x="298" y="29"/>
                    <a:pt x="296" y="27"/>
                    <a:pt x="293" y="27"/>
                  </a:cubicBezTo>
                  <a:cubicBezTo>
                    <a:pt x="291" y="27"/>
                    <a:pt x="289" y="29"/>
                    <a:pt x="289" y="31"/>
                  </a:cubicBezTo>
                  <a:cubicBezTo>
                    <a:pt x="289" y="34"/>
                    <a:pt x="291" y="36"/>
                    <a:pt x="293" y="36"/>
                  </a:cubicBezTo>
                  <a:close/>
                  <a:moveTo>
                    <a:pt x="240" y="36"/>
                  </a:moveTo>
                  <a:cubicBezTo>
                    <a:pt x="243" y="36"/>
                    <a:pt x="245" y="34"/>
                    <a:pt x="245" y="31"/>
                  </a:cubicBezTo>
                  <a:cubicBezTo>
                    <a:pt x="245" y="29"/>
                    <a:pt x="243" y="27"/>
                    <a:pt x="240" y="27"/>
                  </a:cubicBezTo>
                  <a:cubicBezTo>
                    <a:pt x="238" y="27"/>
                    <a:pt x="235" y="29"/>
                    <a:pt x="235" y="31"/>
                  </a:cubicBezTo>
                  <a:cubicBezTo>
                    <a:pt x="235" y="34"/>
                    <a:pt x="238" y="36"/>
                    <a:pt x="240" y="36"/>
                  </a:cubicBezTo>
                  <a:close/>
                  <a:moveTo>
                    <a:pt x="187" y="36"/>
                  </a:moveTo>
                  <a:cubicBezTo>
                    <a:pt x="189" y="36"/>
                    <a:pt x="192" y="34"/>
                    <a:pt x="192" y="31"/>
                  </a:cubicBezTo>
                  <a:cubicBezTo>
                    <a:pt x="192" y="29"/>
                    <a:pt x="189" y="27"/>
                    <a:pt x="187" y="27"/>
                  </a:cubicBezTo>
                  <a:cubicBezTo>
                    <a:pt x="184" y="27"/>
                    <a:pt x="182" y="29"/>
                    <a:pt x="182" y="31"/>
                  </a:cubicBezTo>
                  <a:cubicBezTo>
                    <a:pt x="182" y="34"/>
                    <a:pt x="184" y="36"/>
                    <a:pt x="187" y="36"/>
                  </a:cubicBezTo>
                  <a:close/>
                  <a:moveTo>
                    <a:pt x="157" y="233"/>
                  </a:moveTo>
                  <a:cubicBezTo>
                    <a:pt x="157" y="190"/>
                    <a:pt x="157" y="190"/>
                    <a:pt x="157" y="190"/>
                  </a:cubicBezTo>
                  <a:cubicBezTo>
                    <a:pt x="185" y="190"/>
                    <a:pt x="185" y="190"/>
                    <a:pt x="185" y="190"/>
                  </a:cubicBezTo>
                  <a:cubicBezTo>
                    <a:pt x="185" y="233"/>
                    <a:pt x="185" y="233"/>
                    <a:pt x="185" y="233"/>
                  </a:cubicBezTo>
                  <a:cubicBezTo>
                    <a:pt x="232" y="233"/>
                    <a:pt x="232" y="233"/>
                    <a:pt x="232" y="233"/>
                  </a:cubicBezTo>
                  <a:cubicBezTo>
                    <a:pt x="232" y="165"/>
                    <a:pt x="232" y="165"/>
                    <a:pt x="232" y="165"/>
                  </a:cubicBezTo>
                  <a:cubicBezTo>
                    <a:pt x="171" y="105"/>
                    <a:pt x="171" y="105"/>
                    <a:pt x="171" y="105"/>
                  </a:cubicBezTo>
                  <a:cubicBezTo>
                    <a:pt x="111" y="165"/>
                    <a:pt x="111" y="165"/>
                    <a:pt x="111" y="165"/>
                  </a:cubicBezTo>
                  <a:cubicBezTo>
                    <a:pt x="111" y="233"/>
                    <a:pt x="111" y="233"/>
                    <a:pt x="111" y="233"/>
                  </a:cubicBezTo>
                  <a:lnTo>
                    <a:pt x="157" y="233"/>
                  </a:lnTo>
                  <a:close/>
                </a:path>
              </a:pathLst>
            </a:custGeom>
            <a:noFill/>
            <a:ln w="15875" cap="sq">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sp>
          <p:nvSpPr>
            <p:cNvPr id="62" name="Freeform 10">
              <a:extLst>
                <a:ext uri="{FF2B5EF4-FFF2-40B4-BE49-F238E27FC236}">
                  <a16:creationId xmlns:a16="http://schemas.microsoft.com/office/drawing/2014/main" id="{1A73A562-56CB-489B-9F51-F0E5F6D59361}"/>
                </a:ext>
              </a:extLst>
            </p:cNvPr>
            <p:cNvSpPr>
              <a:spLocks noEditPoints="1"/>
            </p:cNvSpPr>
            <p:nvPr/>
          </p:nvSpPr>
          <p:spPr bwMode="auto">
            <a:xfrm>
              <a:off x="7945033" y="3416360"/>
              <a:ext cx="159668" cy="163139"/>
            </a:xfrm>
            <a:custGeom>
              <a:avLst/>
              <a:gdLst>
                <a:gd name="T0" fmla="*/ 153 w 191"/>
                <a:gd name="T1" fmla="*/ 171 h 195"/>
                <a:gd name="T2" fmla="*/ 35 w 191"/>
                <a:gd name="T3" fmla="*/ 171 h 195"/>
                <a:gd name="T4" fmla="*/ 21 w 191"/>
                <a:gd name="T5" fmla="*/ 156 h 195"/>
                <a:gd name="T6" fmla="*/ 21 w 191"/>
                <a:gd name="T7" fmla="*/ 35 h 195"/>
                <a:gd name="T8" fmla="*/ 35 w 191"/>
                <a:gd name="T9" fmla="*/ 20 h 195"/>
                <a:gd name="T10" fmla="*/ 153 w 191"/>
                <a:gd name="T11" fmla="*/ 20 h 195"/>
                <a:gd name="T12" fmla="*/ 167 w 191"/>
                <a:gd name="T13" fmla="*/ 35 h 195"/>
                <a:gd name="T14" fmla="*/ 167 w 191"/>
                <a:gd name="T15" fmla="*/ 156 h 195"/>
                <a:gd name="T16" fmla="*/ 153 w 191"/>
                <a:gd name="T17" fmla="*/ 171 h 195"/>
                <a:gd name="T18" fmla="*/ 45 w 191"/>
                <a:gd name="T19" fmla="*/ 20 h 195"/>
                <a:gd name="T20" fmla="*/ 45 w 191"/>
                <a:gd name="T21" fmla="*/ 0 h 195"/>
                <a:gd name="T22" fmla="*/ 69 w 191"/>
                <a:gd name="T23" fmla="*/ 20 h 195"/>
                <a:gd name="T24" fmla="*/ 69 w 191"/>
                <a:gd name="T25" fmla="*/ 0 h 195"/>
                <a:gd name="T26" fmla="*/ 94 w 191"/>
                <a:gd name="T27" fmla="*/ 0 h 195"/>
                <a:gd name="T28" fmla="*/ 94 w 191"/>
                <a:gd name="T29" fmla="*/ 20 h 195"/>
                <a:gd name="T30" fmla="*/ 118 w 191"/>
                <a:gd name="T31" fmla="*/ 0 h 195"/>
                <a:gd name="T32" fmla="*/ 118 w 191"/>
                <a:gd name="T33" fmla="*/ 20 h 195"/>
                <a:gd name="T34" fmla="*/ 146 w 191"/>
                <a:gd name="T35" fmla="*/ 0 h 195"/>
                <a:gd name="T36" fmla="*/ 146 w 191"/>
                <a:gd name="T37" fmla="*/ 20 h 195"/>
                <a:gd name="T38" fmla="*/ 191 w 191"/>
                <a:gd name="T39" fmla="*/ 45 h 195"/>
                <a:gd name="T40" fmla="*/ 167 w 191"/>
                <a:gd name="T41" fmla="*/ 45 h 195"/>
                <a:gd name="T42" fmla="*/ 191 w 191"/>
                <a:gd name="T43" fmla="*/ 69 h 195"/>
                <a:gd name="T44" fmla="*/ 167 w 191"/>
                <a:gd name="T45" fmla="*/ 69 h 195"/>
                <a:gd name="T46" fmla="*/ 191 w 191"/>
                <a:gd name="T47" fmla="*/ 93 h 195"/>
                <a:gd name="T48" fmla="*/ 167 w 191"/>
                <a:gd name="T49" fmla="*/ 93 h 195"/>
                <a:gd name="T50" fmla="*/ 191 w 191"/>
                <a:gd name="T51" fmla="*/ 122 h 195"/>
                <a:gd name="T52" fmla="*/ 167 w 191"/>
                <a:gd name="T53" fmla="*/ 122 h 195"/>
                <a:gd name="T54" fmla="*/ 191 w 191"/>
                <a:gd name="T55" fmla="*/ 146 h 195"/>
                <a:gd name="T56" fmla="*/ 167 w 191"/>
                <a:gd name="T57" fmla="*/ 146 h 195"/>
                <a:gd name="T58" fmla="*/ 21 w 191"/>
                <a:gd name="T59" fmla="*/ 45 h 195"/>
                <a:gd name="T60" fmla="*/ 0 w 191"/>
                <a:gd name="T61" fmla="*/ 45 h 195"/>
                <a:gd name="T62" fmla="*/ 21 w 191"/>
                <a:gd name="T63" fmla="*/ 69 h 195"/>
                <a:gd name="T64" fmla="*/ 0 w 191"/>
                <a:gd name="T65" fmla="*/ 69 h 195"/>
                <a:gd name="T66" fmla="*/ 21 w 191"/>
                <a:gd name="T67" fmla="*/ 93 h 195"/>
                <a:gd name="T68" fmla="*/ 0 w 191"/>
                <a:gd name="T69" fmla="*/ 93 h 195"/>
                <a:gd name="T70" fmla="*/ 21 w 191"/>
                <a:gd name="T71" fmla="*/ 122 h 195"/>
                <a:gd name="T72" fmla="*/ 0 w 191"/>
                <a:gd name="T73" fmla="*/ 122 h 195"/>
                <a:gd name="T74" fmla="*/ 21 w 191"/>
                <a:gd name="T75" fmla="*/ 146 h 195"/>
                <a:gd name="T76" fmla="*/ 0 w 191"/>
                <a:gd name="T77" fmla="*/ 146 h 195"/>
                <a:gd name="T78" fmla="*/ 45 w 191"/>
                <a:gd name="T79" fmla="*/ 171 h 195"/>
                <a:gd name="T80" fmla="*/ 45 w 191"/>
                <a:gd name="T81" fmla="*/ 195 h 195"/>
                <a:gd name="T82" fmla="*/ 69 w 191"/>
                <a:gd name="T83" fmla="*/ 171 h 195"/>
                <a:gd name="T84" fmla="*/ 69 w 191"/>
                <a:gd name="T85" fmla="*/ 195 h 195"/>
                <a:gd name="T86" fmla="*/ 94 w 191"/>
                <a:gd name="T87" fmla="*/ 195 h 195"/>
                <a:gd name="T88" fmla="*/ 94 w 191"/>
                <a:gd name="T89" fmla="*/ 171 h 195"/>
                <a:gd name="T90" fmla="*/ 118 w 191"/>
                <a:gd name="T91" fmla="*/ 171 h 195"/>
                <a:gd name="T92" fmla="*/ 118 w 191"/>
                <a:gd name="T93" fmla="*/ 195 h 195"/>
                <a:gd name="T94" fmla="*/ 146 w 191"/>
                <a:gd name="T95" fmla="*/ 171 h 195"/>
                <a:gd name="T96" fmla="*/ 146 w 191"/>
                <a:gd name="T97" fmla="*/ 19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1" h="195">
                  <a:moveTo>
                    <a:pt x="153" y="171"/>
                  </a:moveTo>
                  <a:cubicBezTo>
                    <a:pt x="35" y="171"/>
                    <a:pt x="35" y="171"/>
                    <a:pt x="35" y="171"/>
                  </a:cubicBezTo>
                  <a:cubicBezTo>
                    <a:pt x="28" y="171"/>
                    <a:pt x="21" y="163"/>
                    <a:pt x="21" y="156"/>
                  </a:cubicBezTo>
                  <a:cubicBezTo>
                    <a:pt x="21" y="35"/>
                    <a:pt x="21" y="35"/>
                    <a:pt x="21" y="35"/>
                  </a:cubicBezTo>
                  <a:cubicBezTo>
                    <a:pt x="21" y="26"/>
                    <a:pt x="28" y="20"/>
                    <a:pt x="35" y="20"/>
                  </a:cubicBezTo>
                  <a:cubicBezTo>
                    <a:pt x="153" y="20"/>
                    <a:pt x="153" y="20"/>
                    <a:pt x="153" y="20"/>
                  </a:cubicBezTo>
                  <a:cubicBezTo>
                    <a:pt x="162" y="20"/>
                    <a:pt x="167" y="26"/>
                    <a:pt x="167" y="35"/>
                  </a:cubicBezTo>
                  <a:cubicBezTo>
                    <a:pt x="167" y="156"/>
                    <a:pt x="167" y="156"/>
                    <a:pt x="167" y="156"/>
                  </a:cubicBezTo>
                  <a:cubicBezTo>
                    <a:pt x="167" y="163"/>
                    <a:pt x="162" y="171"/>
                    <a:pt x="153" y="171"/>
                  </a:cubicBezTo>
                  <a:close/>
                  <a:moveTo>
                    <a:pt x="45" y="20"/>
                  </a:moveTo>
                  <a:cubicBezTo>
                    <a:pt x="45" y="0"/>
                    <a:pt x="45" y="0"/>
                    <a:pt x="45" y="0"/>
                  </a:cubicBezTo>
                  <a:moveTo>
                    <a:pt x="69" y="20"/>
                  </a:moveTo>
                  <a:cubicBezTo>
                    <a:pt x="69" y="0"/>
                    <a:pt x="69" y="0"/>
                    <a:pt x="69" y="0"/>
                  </a:cubicBezTo>
                  <a:moveTo>
                    <a:pt x="94" y="0"/>
                  </a:moveTo>
                  <a:cubicBezTo>
                    <a:pt x="94" y="20"/>
                    <a:pt x="94" y="20"/>
                    <a:pt x="94" y="20"/>
                  </a:cubicBezTo>
                  <a:moveTo>
                    <a:pt x="118" y="0"/>
                  </a:moveTo>
                  <a:cubicBezTo>
                    <a:pt x="118" y="20"/>
                    <a:pt x="118" y="20"/>
                    <a:pt x="118" y="20"/>
                  </a:cubicBezTo>
                  <a:moveTo>
                    <a:pt x="146" y="0"/>
                  </a:moveTo>
                  <a:cubicBezTo>
                    <a:pt x="146" y="20"/>
                    <a:pt x="146" y="20"/>
                    <a:pt x="146" y="20"/>
                  </a:cubicBezTo>
                  <a:moveTo>
                    <a:pt x="191" y="45"/>
                  </a:moveTo>
                  <a:cubicBezTo>
                    <a:pt x="167" y="45"/>
                    <a:pt x="167" y="45"/>
                    <a:pt x="167" y="45"/>
                  </a:cubicBezTo>
                  <a:moveTo>
                    <a:pt x="191" y="69"/>
                  </a:moveTo>
                  <a:cubicBezTo>
                    <a:pt x="167" y="69"/>
                    <a:pt x="167" y="69"/>
                    <a:pt x="167" y="69"/>
                  </a:cubicBezTo>
                  <a:moveTo>
                    <a:pt x="191" y="93"/>
                  </a:moveTo>
                  <a:cubicBezTo>
                    <a:pt x="167" y="93"/>
                    <a:pt x="167" y="93"/>
                    <a:pt x="167" y="93"/>
                  </a:cubicBezTo>
                  <a:moveTo>
                    <a:pt x="191" y="122"/>
                  </a:moveTo>
                  <a:cubicBezTo>
                    <a:pt x="167" y="122"/>
                    <a:pt x="167" y="122"/>
                    <a:pt x="167" y="122"/>
                  </a:cubicBezTo>
                  <a:moveTo>
                    <a:pt x="191" y="146"/>
                  </a:moveTo>
                  <a:cubicBezTo>
                    <a:pt x="167" y="146"/>
                    <a:pt x="167" y="146"/>
                    <a:pt x="167" y="146"/>
                  </a:cubicBezTo>
                  <a:moveTo>
                    <a:pt x="21" y="45"/>
                  </a:moveTo>
                  <a:cubicBezTo>
                    <a:pt x="0" y="45"/>
                    <a:pt x="0" y="45"/>
                    <a:pt x="0" y="45"/>
                  </a:cubicBezTo>
                  <a:moveTo>
                    <a:pt x="21" y="69"/>
                  </a:moveTo>
                  <a:cubicBezTo>
                    <a:pt x="0" y="69"/>
                    <a:pt x="0" y="69"/>
                    <a:pt x="0" y="69"/>
                  </a:cubicBezTo>
                  <a:moveTo>
                    <a:pt x="21" y="93"/>
                  </a:moveTo>
                  <a:cubicBezTo>
                    <a:pt x="0" y="93"/>
                    <a:pt x="0" y="93"/>
                    <a:pt x="0" y="93"/>
                  </a:cubicBezTo>
                  <a:moveTo>
                    <a:pt x="21" y="122"/>
                  </a:moveTo>
                  <a:cubicBezTo>
                    <a:pt x="0" y="122"/>
                    <a:pt x="0" y="122"/>
                    <a:pt x="0" y="122"/>
                  </a:cubicBezTo>
                  <a:moveTo>
                    <a:pt x="21" y="146"/>
                  </a:moveTo>
                  <a:cubicBezTo>
                    <a:pt x="0" y="146"/>
                    <a:pt x="0" y="146"/>
                    <a:pt x="0" y="146"/>
                  </a:cubicBezTo>
                  <a:moveTo>
                    <a:pt x="45" y="171"/>
                  </a:moveTo>
                  <a:cubicBezTo>
                    <a:pt x="45" y="195"/>
                    <a:pt x="45" y="195"/>
                    <a:pt x="45" y="195"/>
                  </a:cubicBezTo>
                  <a:moveTo>
                    <a:pt x="69" y="171"/>
                  </a:moveTo>
                  <a:cubicBezTo>
                    <a:pt x="69" y="195"/>
                    <a:pt x="69" y="195"/>
                    <a:pt x="69" y="195"/>
                  </a:cubicBezTo>
                  <a:moveTo>
                    <a:pt x="94" y="195"/>
                  </a:moveTo>
                  <a:cubicBezTo>
                    <a:pt x="94" y="171"/>
                    <a:pt x="94" y="171"/>
                    <a:pt x="94" y="171"/>
                  </a:cubicBezTo>
                  <a:moveTo>
                    <a:pt x="118" y="171"/>
                  </a:moveTo>
                  <a:cubicBezTo>
                    <a:pt x="118" y="195"/>
                    <a:pt x="118" y="195"/>
                    <a:pt x="118" y="195"/>
                  </a:cubicBezTo>
                  <a:moveTo>
                    <a:pt x="146" y="171"/>
                  </a:moveTo>
                  <a:cubicBezTo>
                    <a:pt x="146" y="195"/>
                    <a:pt x="146" y="195"/>
                    <a:pt x="146" y="195"/>
                  </a:cubicBezTo>
                </a:path>
              </a:pathLst>
            </a:custGeom>
            <a:noFill/>
            <a:ln w="15875" cap="flat">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865">
                <a:gradFill>
                  <a:gsLst>
                    <a:gs pos="0">
                      <a:srgbClr val="505050"/>
                    </a:gs>
                    <a:gs pos="100000">
                      <a:srgbClr val="505050"/>
                    </a:gs>
                  </a:gsLst>
                  <a:lin ang="5400000" scaled="1"/>
                </a:gradFill>
                <a:latin typeface="Segoe UI Semilight"/>
              </a:endParaRPr>
            </a:p>
          </p:txBody>
        </p:sp>
        <p:sp>
          <p:nvSpPr>
            <p:cNvPr id="63" name="ShoppingCart_E7BF">
              <a:extLst>
                <a:ext uri="{FF2B5EF4-FFF2-40B4-BE49-F238E27FC236}">
                  <a16:creationId xmlns:a16="http://schemas.microsoft.com/office/drawing/2014/main" id="{A15CBD3A-55E9-4549-80E9-082C71A161F0}"/>
                </a:ext>
              </a:extLst>
            </p:cNvPr>
            <p:cNvSpPr>
              <a:spLocks noChangeAspect="1" noEditPoints="1"/>
            </p:cNvSpPr>
            <p:nvPr/>
          </p:nvSpPr>
          <p:spPr bwMode="auto">
            <a:xfrm>
              <a:off x="7601081" y="3406719"/>
              <a:ext cx="214525" cy="182422"/>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5875" cap="flat">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865">
                <a:gradFill>
                  <a:gsLst>
                    <a:gs pos="0">
                      <a:srgbClr val="505050"/>
                    </a:gs>
                    <a:gs pos="100000">
                      <a:srgbClr val="505050"/>
                    </a:gs>
                  </a:gsLst>
                  <a:lin ang="5400000" scaled="1"/>
                </a:gradFill>
                <a:latin typeface="Segoe UI Semilight"/>
              </a:endParaRPr>
            </a:p>
          </p:txBody>
        </p:sp>
      </p:grpSp>
      <p:sp>
        <p:nvSpPr>
          <p:cNvPr id="67" name="TextBox 66">
            <a:extLst>
              <a:ext uri="{FF2B5EF4-FFF2-40B4-BE49-F238E27FC236}">
                <a16:creationId xmlns:a16="http://schemas.microsoft.com/office/drawing/2014/main" id="{D3890D26-351C-44CE-A361-E251113F8E3B}"/>
              </a:ext>
            </a:extLst>
          </p:cNvPr>
          <p:cNvSpPr txBox="1"/>
          <p:nvPr/>
        </p:nvSpPr>
        <p:spPr>
          <a:xfrm>
            <a:off x="7040503" y="3847574"/>
            <a:ext cx="1285886" cy="452590"/>
          </a:xfrm>
          <a:prstGeom prst="rect">
            <a:avLst/>
          </a:prstGeom>
          <a:noFill/>
        </p:spPr>
        <p:txBody>
          <a:bodyPr wrap="square" lIns="179285" tIns="143428" rIns="179285" bIns="143428" rtlCol="0">
            <a:spAutoFit/>
          </a:bodyPr>
          <a:lstStyle>
            <a:defPPr>
              <a:defRPr lang="en-US"/>
            </a:defPPr>
            <a:lvl1pPr algn="r">
              <a:lnSpc>
                <a:spcPct val="90000"/>
              </a:lnSpc>
              <a:spcAft>
                <a:spcPts val="600"/>
              </a:spcAft>
              <a:defRPr sz="120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defRPr>
            </a:lvl1pPr>
          </a:lstStyle>
          <a:p>
            <a:pPr algn="ctr" defTabSz="914367">
              <a:spcAft>
                <a:spcPts val="588"/>
              </a:spcAft>
            </a:pPr>
            <a:r>
              <a:rPr lang="en-US" sz="1176" dirty="0">
                <a:gradFill>
                  <a:gsLst>
                    <a:gs pos="2917">
                      <a:srgbClr val="353535"/>
                    </a:gs>
                    <a:gs pos="30000">
                      <a:srgbClr val="353535"/>
                    </a:gs>
                  </a:gsLst>
                  <a:lin ang="5400000" scaled="0"/>
                </a:gradFill>
              </a:rPr>
              <a:t>Cloud</a:t>
            </a:r>
          </a:p>
        </p:txBody>
      </p:sp>
      <p:sp>
        <p:nvSpPr>
          <p:cNvPr id="160" name="Rectangle 272">
            <a:extLst>
              <a:ext uri="{FF2B5EF4-FFF2-40B4-BE49-F238E27FC236}">
                <a16:creationId xmlns:a16="http://schemas.microsoft.com/office/drawing/2014/main" id="{B00B5D74-DA14-44D9-8219-724A721F347B}"/>
              </a:ext>
            </a:extLst>
          </p:cNvPr>
          <p:cNvSpPr/>
          <p:nvPr/>
        </p:nvSpPr>
        <p:spPr bwMode="auto">
          <a:xfrm rot="8131600" flipV="1">
            <a:off x="6081647" y="1526055"/>
            <a:ext cx="236383" cy="236383"/>
          </a:xfrm>
          <a:custGeom>
            <a:avLst/>
            <a:gdLst>
              <a:gd name="connsiteX0" fmla="*/ 0 w 493485"/>
              <a:gd name="connsiteY0" fmla="*/ 0 h 493485"/>
              <a:gd name="connsiteX1" fmla="*/ 493485 w 493485"/>
              <a:gd name="connsiteY1" fmla="*/ 0 h 493485"/>
              <a:gd name="connsiteX2" fmla="*/ 493485 w 493485"/>
              <a:gd name="connsiteY2" fmla="*/ 493485 h 493485"/>
              <a:gd name="connsiteX3" fmla="*/ 0 w 493485"/>
              <a:gd name="connsiteY3" fmla="*/ 493485 h 493485"/>
              <a:gd name="connsiteX4" fmla="*/ 0 w 493485"/>
              <a:gd name="connsiteY4" fmla="*/ 0 h 493485"/>
              <a:gd name="connsiteX0" fmla="*/ 493485 w 584925"/>
              <a:gd name="connsiteY0" fmla="*/ 493485 h 584925"/>
              <a:gd name="connsiteX1" fmla="*/ 0 w 584925"/>
              <a:gd name="connsiteY1" fmla="*/ 493485 h 584925"/>
              <a:gd name="connsiteX2" fmla="*/ 0 w 584925"/>
              <a:gd name="connsiteY2" fmla="*/ 0 h 584925"/>
              <a:gd name="connsiteX3" fmla="*/ 493485 w 584925"/>
              <a:gd name="connsiteY3" fmla="*/ 0 h 584925"/>
              <a:gd name="connsiteX4" fmla="*/ 584925 w 584925"/>
              <a:gd name="connsiteY4" fmla="*/ 584925 h 584925"/>
              <a:gd name="connsiteX0" fmla="*/ 493485 w 493485"/>
              <a:gd name="connsiteY0" fmla="*/ 493485 h 493485"/>
              <a:gd name="connsiteX1" fmla="*/ 0 w 493485"/>
              <a:gd name="connsiteY1" fmla="*/ 493485 h 493485"/>
              <a:gd name="connsiteX2" fmla="*/ 0 w 493485"/>
              <a:gd name="connsiteY2" fmla="*/ 0 h 493485"/>
              <a:gd name="connsiteX3" fmla="*/ 493485 w 493485"/>
              <a:gd name="connsiteY3" fmla="*/ 0 h 493485"/>
              <a:gd name="connsiteX0" fmla="*/ 0 w 493485"/>
              <a:gd name="connsiteY0" fmla="*/ 493485 h 493485"/>
              <a:gd name="connsiteX1" fmla="*/ 0 w 493485"/>
              <a:gd name="connsiteY1" fmla="*/ 0 h 493485"/>
              <a:gd name="connsiteX2" fmla="*/ 493485 w 493485"/>
              <a:gd name="connsiteY2" fmla="*/ 0 h 493485"/>
            </a:gdLst>
            <a:ahLst/>
            <a:cxnLst>
              <a:cxn ang="0">
                <a:pos x="connsiteX0" y="connsiteY0"/>
              </a:cxn>
              <a:cxn ang="0">
                <a:pos x="connsiteX1" y="connsiteY1"/>
              </a:cxn>
              <a:cxn ang="0">
                <a:pos x="connsiteX2" y="connsiteY2"/>
              </a:cxn>
            </a:cxnLst>
            <a:rect l="l" t="t" r="r" b="b"/>
            <a:pathLst>
              <a:path w="493485" h="493485">
                <a:moveTo>
                  <a:pt x="0" y="493485"/>
                </a:moveTo>
                <a:lnTo>
                  <a:pt x="0" y="0"/>
                </a:lnTo>
                <a:lnTo>
                  <a:pt x="493485" y="0"/>
                </a:lnTo>
              </a:path>
            </a:pathLst>
          </a:custGeom>
          <a:no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863" dirty="0">
              <a:gradFill>
                <a:gsLst>
                  <a:gs pos="5417">
                    <a:srgbClr val="E6E6E6"/>
                  </a:gs>
                  <a:gs pos="100000">
                    <a:srgbClr val="E6E6E6"/>
                  </a:gs>
                </a:gsLst>
                <a:lin ang="5400000" scaled="0"/>
              </a:gradFill>
              <a:latin typeface="Segoe UI Semilight"/>
            </a:endParaRPr>
          </a:p>
        </p:txBody>
      </p:sp>
      <p:sp>
        <p:nvSpPr>
          <p:cNvPr id="161" name="Rectangle 272">
            <a:extLst>
              <a:ext uri="{FF2B5EF4-FFF2-40B4-BE49-F238E27FC236}">
                <a16:creationId xmlns:a16="http://schemas.microsoft.com/office/drawing/2014/main" id="{B0093887-7DD2-41C0-A955-8A3ECA722303}"/>
              </a:ext>
            </a:extLst>
          </p:cNvPr>
          <p:cNvSpPr/>
          <p:nvPr/>
        </p:nvSpPr>
        <p:spPr bwMode="auto">
          <a:xfrm rot="13430463">
            <a:off x="6081647" y="5204028"/>
            <a:ext cx="236383" cy="236383"/>
          </a:xfrm>
          <a:custGeom>
            <a:avLst/>
            <a:gdLst>
              <a:gd name="connsiteX0" fmla="*/ 0 w 493485"/>
              <a:gd name="connsiteY0" fmla="*/ 0 h 493485"/>
              <a:gd name="connsiteX1" fmla="*/ 493485 w 493485"/>
              <a:gd name="connsiteY1" fmla="*/ 0 h 493485"/>
              <a:gd name="connsiteX2" fmla="*/ 493485 w 493485"/>
              <a:gd name="connsiteY2" fmla="*/ 493485 h 493485"/>
              <a:gd name="connsiteX3" fmla="*/ 0 w 493485"/>
              <a:gd name="connsiteY3" fmla="*/ 493485 h 493485"/>
              <a:gd name="connsiteX4" fmla="*/ 0 w 493485"/>
              <a:gd name="connsiteY4" fmla="*/ 0 h 493485"/>
              <a:gd name="connsiteX0" fmla="*/ 493485 w 584925"/>
              <a:gd name="connsiteY0" fmla="*/ 493485 h 584925"/>
              <a:gd name="connsiteX1" fmla="*/ 0 w 584925"/>
              <a:gd name="connsiteY1" fmla="*/ 493485 h 584925"/>
              <a:gd name="connsiteX2" fmla="*/ 0 w 584925"/>
              <a:gd name="connsiteY2" fmla="*/ 0 h 584925"/>
              <a:gd name="connsiteX3" fmla="*/ 493485 w 584925"/>
              <a:gd name="connsiteY3" fmla="*/ 0 h 584925"/>
              <a:gd name="connsiteX4" fmla="*/ 584925 w 584925"/>
              <a:gd name="connsiteY4" fmla="*/ 584925 h 584925"/>
              <a:gd name="connsiteX0" fmla="*/ 493485 w 493485"/>
              <a:gd name="connsiteY0" fmla="*/ 493485 h 493485"/>
              <a:gd name="connsiteX1" fmla="*/ 0 w 493485"/>
              <a:gd name="connsiteY1" fmla="*/ 493485 h 493485"/>
              <a:gd name="connsiteX2" fmla="*/ 0 w 493485"/>
              <a:gd name="connsiteY2" fmla="*/ 0 h 493485"/>
              <a:gd name="connsiteX3" fmla="*/ 493485 w 493485"/>
              <a:gd name="connsiteY3" fmla="*/ 0 h 493485"/>
              <a:gd name="connsiteX0" fmla="*/ 0 w 493485"/>
              <a:gd name="connsiteY0" fmla="*/ 493485 h 493485"/>
              <a:gd name="connsiteX1" fmla="*/ 0 w 493485"/>
              <a:gd name="connsiteY1" fmla="*/ 0 h 493485"/>
              <a:gd name="connsiteX2" fmla="*/ 493485 w 493485"/>
              <a:gd name="connsiteY2" fmla="*/ 0 h 493485"/>
            </a:gdLst>
            <a:ahLst/>
            <a:cxnLst>
              <a:cxn ang="0">
                <a:pos x="connsiteX0" y="connsiteY0"/>
              </a:cxn>
              <a:cxn ang="0">
                <a:pos x="connsiteX1" y="connsiteY1"/>
              </a:cxn>
              <a:cxn ang="0">
                <a:pos x="connsiteX2" y="connsiteY2"/>
              </a:cxn>
            </a:cxnLst>
            <a:rect l="l" t="t" r="r" b="b"/>
            <a:pathLst>
              <a:path w="493485" h="493485">
                <a:moveTo>
                  <a:pt x="0" y="493485"/>
                </a:moveTo>
                <a:lnTo>
                  <a:pt x="0" y="0"/>
                </a:lnTo>
                <a:lnTo>
                  <a:pt x="493485" y="0"/>
                </a:lnTo>
              </a:path>
            </a:pathLst>
          </a:custGeom>
          <a:no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863" dirty="0">
              <a:gradFill>
                <a:gsLst>
                  <a:gs pos="5417">
                    <a:srgbClr val="E6E6E6"/>
                  </a:gs>
                  <a:gs pos="100000">
                    <a:srgbClr val="E6E6E6"/>
                  </a:gs>
                </a:gsLst>
                <a:lin ang="5400000" scaled="0"/>
              </a:gradFill>
              <a:latin typeface="Segoe UI Semilight"/>
            </a:endParaRPr>
          </a:p>
        </p:txBody>
      </p:sp>
    </p:spTree>
    <p:extLst>
      <p:ext uri="{BB962C8B-B14F-4D97-AF65-F5344CB8AC3E}">
        <p14:creationId xmlns:p14="http://schemas.microsoft.com/office/powerpoint/2010/main" val="982234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wheel(1)">
                                      <p:cBhvr>
                                        <p:cTn id="7" dur="2000"/>
                                        <p:tgtEl>
                                          <p:spTgt spid="136"/>
                                        </p:tgtEl>
                                      </p:cBhvr>
                                    </p:animEffect>
                                  </p:childTnLst>
                                </p:cTn>
                              </p:par>
                              <p:par>
                                <p:cTn id="8" presetID="53" presetClass="entr" presetSubtype="16"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ppt_w</p:attrName>
                                        </p:attrNameLst>
                                      </p:cBhvr>
                                      <p:tavLst>
                                        <p:tav tm="0">
                                          <p:val>
                                            <p:fltVal val="0"/>
                                          </p:val>
                                        </p:tav>
                                        <p:tav tm="100000">
                                          <p:val>
                                            <p:strVal val="#ppt_w"/>
                                          </p:val>
                                        </p:tav>
                                      </p:tavLst>
                                    </p:anim>
                                    <p:anim calcmode="lin" valueType="num">
                                      <p:cBhvr>
                                        <p:cTn id="11" dur="500" fill="hold"/>
                                        <p:tgtEl>
                                          <p:spTgt spid="5"/>
                                        </p:tgtEl>
                                        <p:attrNameLst>
                                          <p:attrName>ppt_h</p:attrName>
                                        </p:attrNameLst>
                                      </p:cBhvr>
                                      <p:tavLst>
                                        <p:tav tm="0">
                                          <p:val>
                                            <p:fltVal val="0"/>
                                          </p:val>
                                        </p:tav>
                                        <p:tav tm="100000">
                                          <p:val>
                                            <p:strVal val="#ppt_h"/>
                                          </p:val>
                                        </p:tav>
                                      </p:tavLst>
                                    </p:anim>
                                    <p:animEffect transition="in" filter="fade">
                                      <p:cBhvr>
                                        <p:cTn id="12" dur="500"/>
                                        <p:tgtEl>
                                          <p:spTgt spid="5"/>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00"/>
                                        </p:tgtEl>
                                        <p:attrNameLst>
                                          <p:attrName>style.visibility</p:attrName>
                                        </p:attrNameLst>
                                      </p:cBhvr>
                                      <p:to>
                                        <p:strVal val="visible"/>
                                      </p:to>
                                    </p:set>
                                    <p:anim calcmode="lin" valueType="num">
                                      <p:cBhvr>
                                        <p:cTn id="15" dur="500" fill="hold"/>
                                        <p:tgtEl>
                                          <p:spTgt spid="100"/>
                                        </p:tgtEl>
                                        <p:attrNameLst>
                                          <p:attrName>ppt_w</p:attrName>
                                        </p:attrNameLst>
                                      </p:cBhvr>
                                      <p:tavLst>
                                        <p:tav tm="0">
                                          <p:val>
                                            <p:fltVal val="0"/>
                                          </p:val>
                                        </p:tav>
                                        <p:tav tm="100000">
                                          <p:val>
                                            <p:strVal val="#ppt_w"/>
                                          </p:val>
                                        </p:tav>
                                      </p:tavLst>
                                    </p:anim>
                                    <p:anim calcmode="lin" valueType="num">
                                      <p:cBhvr>
                                        <p:cTn id="16" dur="500" fill="hold"/>
                                        <p:tgtEl>
                                          <p:spTgt spid="100"/>
                                        </p:tgtEl>
                                        <p:attrNameLst>
                                          <p:attrName>ppt_h</p:attrName>
                                        </p:attrNameLst>
                                      </p:cBhvr>
                                      <p:tavLst>
                                        <p:tav tm="0">
                                          <p:val>
                                            <p:fltVal val="0"/>
                                          </p:val>
                                        </p:tav>
                                        <p:tav tm="100000">
                                          <p:val>
                                            <p:strVal val="#ppt_h"/>
                                          </p:val>
                                        </p:tav>
                                      </p:tavLst>
                                    </p:anim>
                                    <p:animEffect transition="in" filter="fade">
                                      <p:cBhvr>
                                        <p:cTn id="17" dur="500"/>
                                        <p:tgtEl>
                                          <p:spTgt spid="100"/>
                                        </p:tgtEl>
                                      </p:cBhvr>
                                    </p:animEffect>
                                  </p:childTnLst>
                                </p:cTn>
                              </p:par>
                              <p:par>
                                <p:cTn id="18" presetID="53" presetClass="entr" presetSubtype="16" fill="hold" nodeType="withEffect">
                                  <p:stCondLst>
                                    <p:cond delay="250"/>
                                  </p:stCondLst>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ppt_w</p:attrName>
                                        </p:attrNameLst>
                                      </p:cBhvr>
                                      <p:tavLst>
                                        <p:tav tm="0">
                                          <p:val>
                                            <p:fltVal val="0"/>
                                          </p:val>
                                        </p:tav>
                                        <p:tav tm="100000">
                                          <p:val>
                                            <p:strVal val="#ppt_w"/>
                                          </p:val>
                                        </p:tav>
                                      </p:tavLst>
                                    </p:anim>
                                    <p:anim calcmode="lin" valueType="num">
                                      <p:cBhvr>
                                        <p:cTn id="21" dur="500" fill="hold"/>
                                        <p:tgtEl>
                                          <p:spTgt spid="4"/>
                                        </p:tgtEl>
                                        <p:attrNameLst>
                                          <p:attrName>ppt_h</p:attrName>
                                        </p:attrNameLst>
                                      </p:cBhvr>
                                      <p:tavLst>
                                        <p:tav tm="0">
                                          <p:val>
                                            <p:fltVal val="0"/>
                                          </p:val>
                                        </p:tav>
                                        <p:tav tm="100000">
                                          <p:val>
                                            <p:strVal val="#ppt_h"/>
                                          </p:val>
                                        </p:tav>
                                      </p:tavLst>
                                    </p:anim>
                                    <p:animEffect transition="in" filter="fade">
                                      <p:cBhvr>
                                        <p:cTn id="22" dur="500"/>
                                        <p:tgtEl>
                                          <p:spTgt spid="4"/>
                                        </p:tgtEl>
                                      </p:cBhvr>
                                    </p:animEffect>
                                  </p:childTnLst>
                                </p:cTn>
                              </p:par>
                              <p:par>
                                <p:cTn id="23" presetID="53" presetClass="entr" presetSubtype="16" fill="hold" grpId="0" nodeType="withEffect">
                                  <p:stCondLst>
                                    <p:cond delay="250"/>
                                  </p:stCondLst>
                                  <p:childTnLst>
                                    <p:set>
                                      <p:cBhvr>
                                        <p:cTn id="24" dur="1" fill="hold">
                                          <p:stCondLst>
                                            <p:cond delay="0"/>
                                          </p:stCondLst>
                                        </p:cTn>
                                        <p:tgtEl>
                                          <p:spTgt spid="67"/>
                                        </p:tgtEl>
                                        <p:attrNameLst>
                                          <p:attrName>style.visibility</p:attrName>
                                        </p:attrNameLst>
                                      </p:cBhvr>
                                      <p:to>
                                        <p:strVal val="visible"/>
                                      </p:to>
                                    </p:set>
                                    <p:anim calcmode="lin" valueType="num">
                                      <p:cBhvr>
                                        <p:cTn id="25" dur="500" fill="hold"/>
                                        <p:tgtEl>
                                          <p:spTgt spid="67"/>
                                        </p:tgtEl>
                                        <p:attrNameLst>
                                          <p:attrName>ppt_w</p:attrName>
                                        </p:attrNameLst>
                                      </p:cBhvr>
                                      <p:tavLst>
                                        <p:tav tm="0">
                                          <p:val>
                                            <p:fltVal val="0"/>
                                          </p:val>
                                        </p:tav>
                                        <p:tav tm="100000">
                                          <p:val>
                                            <p:strVal val="#ppt_w"/>
                                          </p:val>
                                        </p:tav>
                                      </p:tavLst>
                                    </p:anim>
                                    <p:anim calcmode="lin" valueType="num">
                                      <p:cBhvr>
                                        <p:cTn id="26" dur="500" fill="hold"/>
                                        <p:tgtEl>
                                          <p:spTgt spid="67"/>
                                        </p:tgtEl>
                                        <p:attrNameLst>
                                          <p:attrName>ppt_h</p:attrName>
                                        </p:attrNameLst>
                                      </p:cBhvr>
                                      <p:tavLst>
                                        <p:tav tm="0">
                                          <p:val>
                                            <p:fltVal val="0"/>
                                          </p:val>
                                        </p:tav>
                                        <p:tav tm="100000">
                                          <p:val>
                                            <p:strVal val="#ppt_h"/>
                                          </p:val>
                                        </p:tav>
                                      </p:tavLst>
                                    </p:anim>
                                    <p:animEffect transition="in" filter="fade">
                                      <p:cBhvr>
                                        <p:cTn id="27" dur="500"/>
                                        <p:tgtEl>
                                          <p:spTgt spid="6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1"/>
                                        </p:tgtEl>
                                        <p:attrNameLst>
                                          <p:attrName>style.visibility</p:attrName>
                                        </p:attrNameLst>
                                      </p:cBhvr>
                                      <p:to>
                                        <p:strVal val="visible"/>
                                      </p:to>
                                    </p:set>
                                    <p:animEffect transition="in" filter="fade">
                                      <p:cBhvr>
                                        <p:cTn id="32" dur="500"/>
                                        <p:tgtEl>
                                          <p:spTgt spid="81"/>
                                        </p:tgtEl>
                                      </p:cBhvr>
                                    </p:animEffect>
                                  </p:childTnLst>
                                </p:cTn>
                              </p:par>
                              <p:par>
                                <p:cTn id="33" presetID="10" presetClass="entr" presetSubtype="0" fill="hold" nodeType="with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fade">
                                      <p:cBhvr>
                                        <p:cTn id="40" dur="500"/>
                                        <p:tgtEl>
                                          <p:spTgt spid="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fade">
                                      <p:cBhvr>
                                        <p:cTn id="43" dur="500"/>
                                        <p:tgtEl>
                                          <p:spTgt spid="85"/>
                                        </p:tgtEl>
                                      </p:cBhvr>
                                    </p:animEffect>
                                  </p:childTnLst>
                                </p:cTn>
                              </p:par>
                            </p:childTnLst>
                          </p:cTn>
                        </p:par>
                        <p:par>
                          <p:cTn id="44" fill="hold">
                            <p:stCondLst>
                              <p:cond delay="500"/>
                            </p:stCondLst>
                            <p:childTnLst>
                              <p:par>
                                <p:cTn id="45" presetID="10" presetClass="entr" presetSubtype="0" fill="hold" nodeType="afterEffect">
                                  <p:stCondLst>
                                    <p:cond delay="1000"/>
                                  </p:stCondLst>
                                  <p:childTnLst>
                                    <p:set>
                                      <p:cBhvr>
                                        <p:cTn id="46" dur="1" fill="hold">
                                          <p:stCondLst>
                                            <p:cond delay="0"/>
                                          </p:stCondLst>
                                        </p:cTn>
                                        <p:tgtEl>
                                          <p:spTgt spid="64"/>
                                        </p:tgtEl>
                                        <p:attrNameLst>
                                          <p:attrName>style.visibility</p:attrName>
                                        </p:attrNameLst>
                                      </p:cBhvr>
                                      <p:to>
                                        <p:strVal val="visible"/>
                                      </p:to>
                                    </p:set>
                                    <p:animEffect transition="in" filter="fade">
                                      <p:cBhvr>
                                        <p:cTn id="47" dur="500"/>
                                        <p:tgtEl>
                                          <p:spTgt spid="64"/>
                                        </p:tgtEl>
                                      </p:cBhvr>
                                    </p:animEffect>
                                  </p:childTnLst>
                                </p:cTn>
                              </p:par>
                              <p:par>
                                <p:cTn id="48" presetID="10" presetClass="entr" presetSubtype="0" fill="hold" grpId="0" nodeType="withEffect">
                                  <p:stCondLst>
                                    <p:cond delay="1000"/>
                                  </p:stCondLst>
                                  <p:childTnLst>
                                    <p:set>
                                      <p:cBhvr>
                                        <p:cTn id="49" dur="1" fill="hold">
                                          <p:stCondLst>
                                            <p:cond delay="0"/>
                                          </p:stCondLst>
                                        </p:cTn>
                                        <p:tgtEl>
                                          <p:spTgt spid="160"/>
                                        </p:tgtEl>
                                        <p:attrNameLst>
                                          <p:attrName>style.visibility</p:attrName>
                                        </p:attrNameLst>
                                      </p:cBhvr>
                                      <p:to>
                                        <p:strVal val="visible"/>
                                      </p:to>
                                    </p:set>
                                    <p:animEffect transition="in" filter="fade">
                                      <p:cBhvr>
                                        <p:cTn id="50" dur="500"/>
                                        <p:tgtEl>
                                          <p:spTgt spid="160"/>
                                        </p:tgtEl>
                                      </p:cBhvr>
                                    </p:animEffect>
                                  </p:childTnLst>
                                </p:cTn>
                              </p:par>
                              <p:par>
                                <p:cTn id="51" presetID="10" presetClass="entr" presetSubtype="0" fill="hold" grpId="0" nodeType="withEffect">
                                  <p:stCondLst>
                                    <p:cond delay="1000"/>
                                  </p:stCondLst>
                                  <p:childTnLst>
                                    <p:set>
                                      <p:cBhvr>
                                        <p:cTn id="52" dur="1" fill="hold">
                                          <p:stCondLst>
                                            <p:cond delay="0"/>
                                          </p:stCondLst>
                                        </p:cTn>
                                        <p:tgtEl>
                                          <p:spTgt spid="86"/>
                                        </p:tgtEl>
                                        <p:attrNameLst>
                                          <p:attrName>style.visibility</p:attrName>
                                        </p:attrNameLst>
                                      </p:cBhvr>
                                      <p:to>
                                        <p:strVal val="visible"/>
                                      </p:to>
                                    </p:set>
                                    <p:animEffect transition="in" filter="fade">
                                      <p:cBhvr>
                                        <p:cTn id="53" dur="500"/>
                                        <p:tgtEl>
                                          <p:spTgt spid="86"/>
                                        </p:tgtEl>
                                      </p:cBhvr>
                                    </p:animEffect>
                                  </p:childTnLst>
                                </p:cTn>
                              </p:par>
                              <p:par>
                                <p:cTn id="54" presetID="10" presetClass="entr" presetSubtype="0" fill="hold" nodeType="withEffect">
                                  <p:stCondLst>
                                    <p:cond delay="1000"/>
                                  </p:stCondLst>
                                  <p:childTnLst>
                                    <p:set>
                                      <p:cBhvr>
                                        <p:cTn id="55" dur="1" fill="hold">
                                          <p:stCondLst>
                                            <p:cond delay="0"/>
                                          </p:stCondLst>
                                        </p:cTn>
                                        <p:tgtEl>
                                          <p:spTgt spid="72"/>
                                        </p:tgtEl>
                                        <p:attrNameLst>
                                          <p:attrName>style.visibility</p:attrName>
                                        </p:attrNameLst>
                                      </p:cBhvr>
                                      <p:to>
                                        <p:strVal val="visible"/>
                                      </p:to>
                                    </p:set>
                                    <p:animEffect transition="in" filter="fade">
                                      <p:cBhvr>
                                        <p:cTn id="56" dur="500"/>
                                        <p:tgtEl>
                                          <p:spTgt spid="72"/>
                                        </p:tgtEl>
                                      </p:cBhvr>
                                    </p:animEffect>
                                  </p:childTnLst>
                                </p:cTn>
                              </p:par>
                              <p:par>
                                <p:cTn id="57" presetID="10" presetClass="entr" presetSubtype="0" fill="hold" grpId="0" nodeType="withEffect">
                                  <p:stCondLst>
                                    <p:cond delay="1000"/>
                                  </p:stCondLst>
                                  <p:childTnLst>
                                    <p:set>
                                      <p:cBhvr>
                                        <p:cTn id="58" dur="1" fill="hold">
                                          <p:stCondLst>
                                            <p:cond delay="0"/>
                                          </p:stCondLst>
                                        </p:cTn>
                                        <p:tgtEl>
                                          <p:spTgt spid="161"/>
                                        </p:tgtEl>
                                        <p:attrNameLst>
                                          <p:attrName>style.visibility</p:attrName>
                                        </p:attrNameLst>
                                      </p:cBhvr>
                                      <p:to>
                                        <p:strVal val="visible"/>
                                      </p:to>
                                    </p:set>
                                    <p:animEffect transition="in" filter="fade">
                                      <p:cBhvr>
                                        <p:cTn id="59" dur="500"/>
                                        <p:tgtEl>
                                          <p:spTgt spid="161"/>
                                        </p:tgtEl>
                                      </p:cBhvr>
                                    </p:animEffect>
                                  </p:childTnLst>
                                </p:cTn>
                              </p:par>
                              <p:par>
                                <p:cTn id="60" presetID="10" presetClass="entr" presetSubtype="0" fill="hold" grpId="0" nodeType="withEffect">
                                  <p:stCondLst>
                                    <p:cond delay="1000"/>
                                  </p:stCondLst>
                                  <p:childTnLst>
                                    <p:set>
                                      <p:cBhvr>
                                        <p:cTn id="61" dur="1" fill="hold">
                                          <p:stCondLst>
                                            <p:cond delay="0"/>
                                          </p:stCondLst>
                                        </p:cTn>
                                        <p:tgtEl>
                                          <p:spTgt spid="87"/>
                                        </p:tgtEl>
                                        <p:attrNameLst>
                                          <p:attrName>style.visibility</p:attrName>
                                        </p:attrNameLst>
                                      </p:cBhvr>
                                      <p:to>
                                        <p:strVal val="visible"/>
                                      </p:to>
                                    </p:set>
                                    <p:animEffect transition="in" filter="fade">
                                      <p:cBhvr>
                                        <p:cTn id="62" dur="500"/>
                                        <p:tgtEl>
                                          <p:spTgt spid="87"/>
                                        </p:tgtEl>
                                      </p:cBhvr>
                                    </p:animEffect>
                                  </p:childTnLst>
                                </p:cTn>
                              </p:par>
                            </p:childTnLst>
                          </p:cTn>
                        </p:par>
                        <p:par>
                          <p:cTn id="63" fill="hold">
                            <p:stCondLst>
                              <p:cond delay="2000"/>
                            </p:stCondLst>
                            <p:childTnLst>
                              <p:par>
                                <p:cTn id="64" presetID="21" presetClass="entr" presetSubtype="1" fill="hold" grpId="0" nodeType="afterEffect">
                                  <p:stCondLst>
                                    <p:cond delay="0"/>
                                  </p:stCondLst>
                                  <p:childTnLst>
                                    <p:set>
                                      <p:cBhvr>
                                        <p:cTn id="65" dur="1" fill="hold">
                                          <p:stCondLst>
                                            <p:cond delay="0"/>
                                          </p:stCondLst>
                                        </p:cTn>
                                        <p:tgtEl>
                                          <p:spTgt spid="88"/>
                                        </p:tgtEl>
                                        <p:attrNameLst>
                                          <p:attrName>style.visibility</p:attrName>
                                        </p:attrNameLst>
                                      </p:cBhvr>
                                      <p:to>
                                        <p:strVal val="visible"/>
                                      </p:to>
                                    </p:set>
                                    <p:animEffect transition="in" filter="wheel(1)">
                                      <p:cBhvr>
                                        <p:cTn id="66" dur="20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136" grpId="0" animBg="1"/>
      <p:bldP spid="100" grpId="0"/>
      <p:bldP spid="81" grpId="0"/>
      <p:bldP spid="85" grpId="0"/>
      <p:bldP spid="86" grpId="0"/>
      <p:bldP spid="87" grpId="0"/>
      <p:bldP spid="67" grpId="0"/>
      <p:bldP spid="160" grpId="0" animBg="1"/>
      <p:bldP spid="16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5" name="Group 124">
            <a:extLst>
              <a:ext uri="{FF2B5EF4-FFF2-40B4-BE49-F238E27FC236}">
                <a16:creationId xmlns:a16="http://schemas.microsoft.com/office/drawing/2014/main" id="{E8093867-6389-48D2-BB97-D4E5605E7B69}"/>
              </a:ext>
            </a:extLst>
          </p:cNvPr>
          <p:cNvGrpSpPr/>
          <p:nvPr/>
        </p:nvGrpSpPr>
        <p:grpSpPr>
          <a:xfrm>
            <a:off x="5968746" y="3279555"/>
            <a:ext cx="298891" cy="298891"/>
            <a:chOff x="5629535" y="316053"/>
            <a:chExt cx="1176584" cy="1176584"/>
          </a:xfrm>
        </p:grpSpPr>
        <p:sp>
          <p:nvSpPr>
            <p:cNvPr id="128" name="Oval 127">
              <a:extLst>
                <a:ext uri="{FF2B5EF4-FFF2-40B4-BE49-F238E27FC236}">
                  <a16:creationId xmlns:a16="http://schemas.microsoft.com/office/drawing/2014/main" id="{7ABFCF18-CF34-4623-9210-6115F2597A52}"/>
                </a:ext>
              </a:extLst>
            </p:cNvPr>
            <p:cNvSpPr/>
            <p:nvPr/>
          </p:nvSpPr>
          <p:spPr bwMode="auto">
            <a:xfrm>
              <a:off x="5629535" y="316053"/>
              <a:ext cx="1176584" cy="1176584"/>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31" name="Freeform 5">
              <a:extLst>
                <a:ext uri="{FF2B5EF4-FFF2-40B4-BE49-F238E27FC236}">
                  <a16:creationId xmlns:a16="http://schemas.microsoft.com/office/drawing/2014/main" id="{26D43860-426E-4970-8B43-3598438D38AE}"/>
                </a:ext>
              </a:extLst>
            </p:cNvPr>
            <p:cNvSpPr>
              <a:spLocks noEditPoints="1"/>
            </p:cNvSpPr>
            <p:nvPr/>
          </p:nvSpPr>
          <p:spPr bwMode="auto">
            <a:xfrm>
              <a:off x="5928086" y="991175"/>
              <a:ext cx="170436" cy="283461"/>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5875">
              <a:solidFill>
                <a:schemeClr val="tx1">
                  <a:lumMod val="75000"/>
                </a:schemeClr>
              </a:soli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87867" tIns="43934" rIns="87867" bIns="43934" numCol="1" anchor="t" anchorCtr="0" compatLnSpc="1">
              <a:prstTxWarp prst="textNoShape">
                <a:avLst/>
              </a:prstTxWarp>
            </a:bodyPr>
            <a:lstStyle/>
            <a:p>
              <a:pPr defTabSz="878559">
                <a:defRPr/>
              </a:pPr>
              <a:endParaRPr lang="en-US" sz="100" kern="0">
                <a:solidFill>
                  <a:sysClr val="windowText" lastClr="000000"/>
                </a:solidFill>
                <a:latin typeface="Segoe UI Semilight"/>
              </a:endParaRPr>
            </a:p>
          </p:txBody>
        </p:sp>
        <p:sp>
          <p:nvSpPr>
            <p:cNvPr id="132" name="Freeform 5">
              <a:extLst>
                <a:ext uri="{FF2B5EF4-FFF2-40B4-BE49-F238E27FC236}">
                  <a16:creationId xmlns:a16="http://schemas.microsoft.com/office/drawing/2014/main" id="{AA090C1B-ED83-4871-A546-519CC069D3C1}"/>
                </a:ext>
              </a:extLst>
            </p:cNvPr>
            <p:cNvSpPr>
              <a:spLocks noEditPoints="1"/>
            </p:cNvSpPr>
            <p:nvPr/>
          </p:nvSpPr>
          <p:spPr bwMode="auto">
            <a:xfrm>
              <a:off x="5926267" y="489588"/>
              <a:ext cx="195619" cy="218568"/>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flat">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00">
                <a:solidFill>
                  <a:srgbClr val="505050"/>
                </a:solidFill>
                <a:latin typeface="Segoe UI Semilight"/>
              </a:endParaRPr>
            </a:p>
          </p:txBody>
        </p:sp>
        <p:sp>
          <p:nvSpPr>
            <p:cNvPr id="134" name="Rectangle 133">
              <a:extLst>
                <a:ext uri="{FF2B5EF4-FFF2-40B4-BE49-F238E27FC236}">
                  <a16:creationId xmlns:a16="http://schemas.microsoft.com/office/drawing/2014/main" id="{D4B96256-B7B6-4CBE-9D80-6F9C374FCC19}"/>
                </a:ext>
              </a:extLst>
            </p:cNvPr>
            <p:cNvSpPr>
              <a:spLocks noChangeArrowheads="1"/>
            </p:cNvSpPr>
            <p:nvPr/>
          </p:nvSpPr>
          <p:spPr bwMode="auto">
            <a:xfrm>
              <a:off x="6266507" y="528898"/>
              <a:ext cx="336196" cy="135027"/>
            </a:xfrm>
            <a:prstGeom prst="rect">
              <a:avLst/>
            </a:prstGeom>
            <a:noFill/>
            <a:ln w="15875" cap="flat">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00">
                <a:gradFill>
                  <a:gsLst>
                    <a:gs pos="0">
                      <a:srgbClr val="505050"/>
                    </a:gs>
                    <a:gs pos="100000">
                      <a:srgbClr val="505050"/>
                    </a:gs>
                  </a:gsLst>
                </a:gradFill>
                <a:latin typeface="Segoe UI Semilight"/>
              </a:endParaRPr>
            </a:p>
          </p:txBody>
        </p:sp>
        <p:sp>
          <p:nvSpPr>
            <p:cNvPr id="137" name="Line 277">
              <a:extLst>
                <a:ext uri="{FF2B5EF4-FFF2-40B4-BE49-F238E27FC236}">
                  <a16:creationId xmlns:a16="http://schemas.microsoft.com/office/drawing/2014/main" id="{14C749E3-E689-432C-87F7-0CD79C136EB0}"/>
                </a:ext>
              </a:extLst>
            </p:cNvPr>
            <p:cNvSpPr>
              <a:spLocks noChangeShapeType="1"/>
            </p:cNvSpPr>
            <p:nvPr/>
          </p:nvSpPr>
          <p:spPr bwMode="auto">
            <a:xfrm flipH="1">
              <a:off x="6266507" y="597789"/>
              <a:ext cx="144675" cy="0"/>
            </a:xfrm>
            <a:prstGeom prst="line">
              <a:avLst/>
            </a:prstGeom>
            <a:noFill/>
            <a:ln w="15875" cap="flat">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00">
                <a:gradFill>
                  <a:gsLst>
                    <a:gs pos="0">
                      <a:srgbClr val="505050"/>
                    </a:gs>
                    <a:gs pos="100000">
                      <a:srgbClr val="505050"/>
                    </a:gs>
                  </a:gsLst>
                </a:gradFill>
                <a:latin typeface="Segoe UI Semilight"/>
              </a:endParaRPr>
            </a:p>
          </p:txBody>
        </p:sp>
        <p:sp>
          <p:nvSpPr>
            <p:cNvPr id="141" name="Oval 140">
              <a:extLst>
                <a:ext uri="{FF2B5EF4-FFF2-40B4-BE49-F238E27FC236}">
                  <a16:creationId xmlns:a16="http://schemas.microsoft.com/office/drawing/2014/main" id="{EBF0FAC6-16BA-4381-8AE8-3EB613E38C14}"/>
                </a:ext>
              </a:extLst>
            </p:cNvPr>
            <p:cNvSpPr>
              <a:spLocks noChangeArrowheads="1"/>
            </p:cNvSpPr>
            <p:nvPr/>
          </p:nvSpPr>
          <p:spPr bwMode="auto">
            <a:xfrm>
              <a:off x="6528299" y="589523"/>
              <a:ext cx="12401" cy="13778"/>
            </a:xfrm>
            <a:prstGeom prst="ellipse">
              <a:avLst/>
            </a:prstGeom>
            <a:noFill/>
            <a:ln w="15875" cap="flat">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00">
                <a:gradFill>
                  <a:gsLst>
                    <a:gs pos="0">
                      <a:srgbClr val="505050"/>
                    </a:gs>
                    <a:gs pos="100000">
                      <a:srgbClr val="505050"/>
                    </a:gs>
                  </a:gsLst>
                </a:gradFill>
                <a:latin typeface="Segoe UI Semilight"/>
              </a:endParaRPr>
            </a:p>
          </p:txBody>
        </p:sp>
        <p:sp>
          <p:nvSpPr>
            <p:cNvPr id="146" name="money" title="Icon of a creditcard with signal lines on top">
              <a:extLst>
                <a:ext uri="{FF2B5EF4-FFF2-40B4-BE49-F238E27FC236}">
                  <a16:creationId xmlns:a16="http://schemas.microsoft.com/office/drawing/2014/main" id="{F2C9457E-92F3-4E91-9219-4C955DB63899}"/>
                </a:ext>
              </a:extLst>
            </p:cNvPr>
            <p:cNvSpPr>
              <a:spLocks noChangeAspect="1" noEditPoints="1"/>
            </p:cNvSpPr>
            <p:nvPr/>
          </p:nvSpPr>
          <p:spPr bwMode="auto">
            <a:xfrm>
              <a:off x="6342196" y="979118"/>
              <a:ext cx="198504" cy="272356"/>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5875" cap="sq">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00" dirty="0">
                <a:gradFill>
                  <a:gsLst>
                    <a:gs pos="0">
                      <a:srgbClr val="505050"/>
                    </a:gs>
                    <a:gs pos="100000">
                      <a:srgbClr val="505050"/>
                    </a:gs>
                  </a:gsLst>
                  <a:lin ang="5400000" scaled="1"/>
                </a:gradFill>
                <a:latin typeface="Segoe UI Semilight"/>
              </a:endParaRPr>
            </a:p>
          </p:txBody>
        </p:sp>
      </p:grpSp>
      <p:grpSp>
        <p:nvGrpSpPr>
          <p:cNvPr id="155" name="Group 154">
            <a:extLst>
              <a:ext uri="{FF2B5EF4-FFF2-40B4-BE49-F238E27FC236}">
                <a16:creationId xmlns:a16="http://schemas.microsoft.com/office/drawing/2014/main" id="{3C39E934-6A91-495D-A996-92CA81E885E0}"/>
              </a:ext>
            </a:extLst>
          </p:cNvPr>
          <p:cNvGrpSpPr/>
          <p:nvPr/>
        </p:nvGrpSpPr>
        <p:grpSpPr>
          <a:xfrm>
            <a:off x="5954036" y="3279555"/>
            <a:ext cx="298891" cy="298891"/>
            <a:chOff x="3243217" y="2758205"/>
            <a:chExt cx="1176584" cy="1176584"/>
          </a:xfrm>
        </p:grpSpPr>
        <p:sp>
          <p:nvSpPr>
            <p:cNvPr id="166" name="Oval 165">
              <a:extLst>
                <a:ext uri="{FF2B5EF4-FFF2-40B4-BE49-F238E27FC236}">
                  <a16:creationId xmlns:a16="http://schemas.microsoft.com/office/drawing/2014/main" id="{F52E4966-C680-451C-9AA4-E7438444907C}"/>
                </a:ext>
              </a:extLst>
            </p:cNvPr>
            <p:cNvSpPr/>
            <p:nvPr/>
          </p:nvSpPr>
          <p:spPr bwMode="auto">
            <a:xfrm>
              <a:off x="3243217" y="2758205"/>
              <a:ext cx="1176584" cy="1176584"/>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8" name="DeveloperTools_EC7A">
              <a:extLst>
                <a:ext uri="{FF2B5EF4-FFF2-40B4-BE49-F238E27FC236}">
                  <a16:creationId xmlns:a16="http://schemas.microsoft.com/office/drawing/2014/main" id="{DF6DC51D-C5FD-4CE8-84EC-4C0B61FE37EE}"/>
                </a:ext>
              </a:extLst>
            </p:cNvPr>
            <p:cNvSpPr>
              <a:spLocks noChangeAspect="1" noEditPoints="1"/>
            </p:cNvSpPr>
            <p:nvPr/>
          </p:nvSpPr>
          <p:spPr bwMode="auto">
            <a:xfrm>
              <a:off x="3961160" y="2979997"/>
              <a:ext cx="198342" cy="312518"/>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noFill/>
            <a:ln w="15875" cap="rnd">
              <a:solidFill>
                <a:schemeClr val="tx1">
                  <a:lumMod val="7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defTabSz="896181">
                <a:defRPr/>
              </a:pPr>
              <a:endParaRPr lang="en-US" sz="100" dirty="0">
                <a:solidFill>
                  <a:srgbClr val="505050"/>
                </a:solidFill>
                <a:latin typeface="Segoe UI Semilight"/>
              </a:endParaRPr>
            </a:p>
          </p:txBody>
        </p:sp>
        <p:sp>
          <p:nvSpPr>
            <p:cNvPr id="173" name="Freeform 96" title="Icon of a gear with a wrench">
              <a:extLst>
                <a:ext uri="{FF2B5EF4-FFF2-40B4-BE49-F238E27FC236}">
                  <a16:creationId xmlns:a16="http://schemas.microsoft.com/office/drawing/2014/main" id="{3F6F2D35-1AE5-4A9B-AEBD-DE537A7CF2CF}"/>
                </a:ext>
              </a:extLst>
            </p:cNvPr>
            <p:cNvSpPr>
              <a:spLocks noChangeAspect="1" noEditPoints="1"/>
            </p:cNvSpPr>
            <p:nvPr/>
          </p:nvSpPr>
          <p:spPr bwMode="auto">
            <a:xfrm>
              <a:off x="3462628" y="2992080"/>
              <a:ext cx="331325" cy="305071"/>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80" tIns="43940" rIns="87880" bIns="43940" numCol="1" anchor="t" anchorCtr="0" compatLnSpc="1">
              <a:prstTxWarp prst="textNoShape">
                <a:avLst/>
              </a:prstTxWarp>
            </a:bodyPr>
            <a:lstStyle/>
            <a:p>
              <a:pPr defTabSz="878727"/>
              <a:endParaRPr lang="en-US" sz="100" kern="0" dirty="0">
                <a:gradFill>
                  <a:gsLst>
                    <a:gs pos="0">
                      <a:srgbClr val="505050"/>
                    </a:gs>
                    <a:gs pos="100000">
                      <a:srgbClr val="505050"/>
                    </a:gs>
                  </a:gsLst>
                </a:gradFill>
                <a:latin typeface="Segoe UI Semilight"/>
              </a:endParaRPr>
            </a:p>
          </p:txBody>
        </p:sp>
        <p:sp>
          <p:nvSpPr>
            <p:cNvPr id="178" name="Rectangle: Top Corners Rounded 177">
              <a:extLst>
                <a:ext uri="{FF2B5EF4-FFF2-40B4-BE49-F238E27FC236}">
                  <a16:creationId xmlns:a16="http://schemas.microsoft.com/office/drawing/2014/main" id="{F3446D97-CAD3-4B7B-91D5-6762B2BD1DFE}"/>
                </a:ext>
              </a:extLst>
            </p:cNvPr>
            <p:cNvSpPr/>
            <p:nvPr/>
          </p:nvSpPr>
          <p:spPr bwMode="auto">
            <a:xfrm>
              <a:off x="3765562" y="3434386"/>
              <a:ext cx="123849" cy="45949"/>
            </a:xfrm>
            <a:prstGeom prst="round2Same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12" name="Rectangle: Top Corners Rounded 211">
              <a:extLst>
                <a:ext uri="{FF2B5EF4-FFF2-40B4-BE49-F238E27FC236}">
                  <a16:creationId xmlns:a16="http://schemas.microsoft.com/office/drawing/2014/main" id="{49C9D941-D124-45F9-AB28-D4DF59E4C752}"/>
                </a:ext>
              </a:extLst>
            </p:cNvPr>
            <p:cNvSpPr/>
            <p:nvPr/>
          </p:nvSpPr>
          <p:spPr bwMode="auto">
            <a:xfrm flipV="1">
              <a:off x="3765562" y="3541632"/>
              <a:ext cx="123849" cy="45949"/>
            </a:xfrm>
            <a:prstGeom prst="round2Same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13" name="Rectangle: Top Corners Rounded 212">
              <a:extLst>
                <a:ext uri="{FF2B5EF4-FFF2-40B4-BE49-F238E27FC236}">
                  <a16:creationId xmlns:a16="http://schemas.microsoft.com/office/drawing/2014/main" id="{980E09C7-5098-4E3C-A82F-AB3BCE5ED784}"/>
                </a:ext>
              </a:extLst>
            </p:cNvPr>
            <p:cNvSpPr/>
            <p:nvPr/>
          </p:nvSpPr>
          <p:spPr bwMode="auto">
            <a:xfrm>
              <a:off x="3639660" y="3480335"/>
              <a:ext cx="375654" cy="61297"/>
            </a:xfrm>
            <a:prstGeom prst="round2Same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14" name="Rectangle: Top Corners Rounded 213">
              <a:extLst>
                <a:ext uri="{FF2B5EF4-FFF2-40B4-BE49-F238E27FC236}">
                  <a16:creationId xmlns:a16="http://schemas.microsoft.com/office/drawing/2014/main" id="{39278A68-3CC3-4B89-A135-551A06BA9D11}"/>
                </a:ext>
              </a:extLst>
            </p:cNvPr>
            <p:cNvSpPr/>
            <p:nvPr/>
          </p:nvSpPr>
          <p:spPr bwMode="auto">
            <a:xfrm flipV="1">
              <a:off x="3639660" y="3541632"/>
              <a:ext cx="375654" cy="157682"/>
            </a:xfrm>
            <a:prstGeom prst="round2SameRect">
              <a:avLst>
                <a:gd name="adj1" fmla="val 6589"/>
                <a:gd name="adj2" fmla="val 0"/>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215" name="Group 214">
            <a:extLst>
              <a:ext uri="{FF2B5EF4-FFF2-40B4-BE49-F238E27FC236}">
                <a16:creationId xmlns:a16="http://schemas.microsoft.com/office/drawing/2014/main" id="{CE7C9E6F-07FB-496C-B6C2-B9298EEAE104}"/>
              </a:ext>
            </a:extLst>
          </p:cNvPr>
          <p:cNvGrpSpPr/>
          <p:nvPr/>
        </p:nvGrpSpPr>
        <p:grpSpPr>
          <a:xfrm>
            <a:off x="5955727" y="3279555"/>
            <a:ext cx="298891" cy="298891"/>
            <a:chOff x="7970533" y="2758205"/>
            <a:chExt cx="1176584" cy="1176584"/>
          </a:xfrm>
        </p:grpSpPr>
        <p:sp>
          <p:nvSpPr>
            <p:cNvPr id="216" name="Oval 215">
              <a:extLst>
                <a:ext uri="{FF2B5EF4-FFF2-40B4-BE49-F238E27FC236}">
                  <a16:creationId xmlns:a16="http://schemas.microsoft.com/office/drawing/2014/main" id="{71127758-E18C-4CA4-80DE-33C6537BA0EE}"/>
                </a:ext>
              </a:extLst>
            </p:cNvPr>
            <p:cNvSpPr/>
            <p:nvPr/>
          </p:nvSpPr>
          <p:spPr bwMode="auto">
            <a:xfrm>
              <a:off x="7970533" y="2758205"/>
              <a:ext cx="1176584" cy="1176584"/>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17" name="Isosceles Triangle 216">
              <a:extLst>
                <a:ext uri="{FF2B5EF4-FFF2-40B4-BE49-F238E27FC236}">
                  <a16:creationId xmlns:a16="http://schemas.microsoft.com/office/drawing/2014/main" id="{8165C387-2C45-4DD0-8120-715871738834}"/>
                </a:ext>
              </a:extLst>
            </p:cNvPr>
            <p:cNvSpPr/>
            <p:nvPr/>
          </p:nvSpPr>
          <p:spPr bwMode="auto">
            <a:xfrm>
              <a:off x="8678039" y="3506037"/>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18" name="TextBox 217">
              <a:extLst>
                <a:ext uri="{FF2B5EF4-FFF2-40B4-BE49-F238E27FC236}">
                  <a16:creationId xmlns:a16="http://schemas.microsoft.com/office/drawing/2014/main" id="{8D2F8201-02DC-4F7D-BC8D-4FC1798369D1}"/>
                </a:ext>
              </a:extLst>
            </p:cNvPr>
            <p:cNvSpPr txBox="1"/>
            <p:nvPr/>
          </p:nvSpPr>
          <p:spPr>
            <a:xfrm>
              <a:off x="8766587" y="3603521"/>
              <a:ext cx="12620" cy="54521"/>
            </a:xfrm>
            <a:prstGeom prst="rect">
              <a:avLst/>
            </a:prstGeom>
            <a:noFill/>
          </p:spPr>
          <p:txBody>
            <a:bodyPr wrap="none" lIns="0" tIns="0" rIns="0" bIns="0" rtlCol="0" anchor="ctr">
              <a:spAutoFit/>
            </a:bodyPr>
            <a:lstStyle/>
            <a:p>
              <a:pPr defTabSz="914367">
                <a:lnSpc>
                  <a:spcPct val="90000"/>
                </a:lnSpc>
                <a:spcAft>
                  <a:spcPts val="588"/>
                </a:spcAft>
              </a:pPr>
              <a:r>
                <a:rPr lang="en-US" sz="100"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sp>
          <p:nvSpPr>
            <p:cNvPr id="219" name="Isosceles Triangle 218">
              <a:extLst>
                <a:ext uri="{FF2B5EF4-FFF2-40B4-BE49-F238E27FC236}">
                  <a16:creationId xmlns:a16="http://schemas.microsoft.com/office/drawing/2014/main" id="{C5078B87-AE0C-44D6-A2A8-E05A89556271}"/>
                </a:ext>
              </a:extLst>
            </p:cNvPr>
            <p:cNvSpPr/>
            <p:nvPr/>
          </p:nvSpPr>
          <p:spPr bwMode="auto">
            <a:xfrm>
              <a:off x="8142260" y="3145858"/>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0" name="TextBox 219">
              <a:extLst>
                <a:ext uri="{FF2B5EF4-FFF2-40B4-BE49-F238E27FC236}">
                  <a16:creationId xmlns:a16="http://schemas.microsoft.com/office/drawing/2014/main" id="{6CC1F906-7B13-466E-8127-A3A173208C5B}"/>
                </a:ext>
              </a:extLst>
            </p:cNvPr>
            <p:cNvSpPr txBox="1"/>
            <p:nvPr/>
          </p:nvSpPr>
          <p:spPr>
            <a:xfrm>
              <a:off x="8230806" y="3243339"/>
              <a:ext cx="12620" cy="54521"/>
            </a:xfrm>
            <a:prstGeom prst="rect">
              <a:avLst/>
            </a:prstGeom>
            <a:noFill/>
          </p:spPr>
          <p:txBody>
            <a:bodyPr wrap="none" lIns="0" tIns="0" rIns="0" bIns="0" rtlCol="0" anchor="ctr">
              <a:spAutoFit/>
            </a:bodyPr>
            <a:lstStyle/>
            <a:p>
              <a:pPr defTabSz="914367">
                <a:lnSpc>
                  <a:spcPct val="90000"/>
                </a:lnSpc>
                <a:spcAft>
                  <a:spcPts val="588"/>
                </a:spcAft>
              </a:pPr>
              <a:r>
                <a:rPr lang="en-US" sz="100"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sp>
          <p:nvSpPr>
            <p:cNvPr id="221" name="Isosceles Triangle 220">
              <a:extLst>
                <a:ext uri="{FF2B5EF4-FFF2-40B4-BE49-F238E27FC236}">
                  <a16:creationId xmlns:a16="http://schemas.microsoft.com/office/drawing/2014/main" id="{4E7E82A9-1C7B-4B3E-B788-DC9A0F68A347}"/>
                </a:ext>
              </a:extLst>
            </p:cNvPr>
            <p:cNvSpPr/>
            <p:nvPr/>
          </p:nvSpPr>
          <p:spPr bwMode="auto">
            <a:xfrm>
              <a:off x="8252243" y="3508155"/>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2" name="TextBox 221">
              <a:extLst>
                <a:ext uri="{FF2B5EF4-FFF2-40B4-BE49-F238E27FC236}">
                  <a16:creationId xmlns:a16="http://schemas.microsoft.com/office/drawing/2014/main" id="{E80F7AE0-4943-4241-A3F2-E94BFD944187}"/>
                </a:ext>
              </a:extLst>
            </p:cNvPr>
            <p:cNvSpPr txBox="1"/>
            <p:nvPr/>
          </p:nvSpPr>
          <p:spPr>
            <a:xfrm>
              <a:off x="8340792" y="3605639"/>
              <a:ext cx="12620" cy="54521"/>
            </a:xfrm>
            <a:prstGeom prst="rect">
              <a:avLst/>
            </a:prstGeom>
            <a:noFill/>
          </p:spPr>
          <p:txBody>
            <a:bodyPr wrap="none" lIns="0" tIns="0" rIns="0" bIns="0" rtlCol="0" anchor="ctr">
              <a:spAutoFit/>
            </a:bodyPr>
            <a:lstStyle/>
            <a:p>
              <a:pPr defTabSz="914367">
                <a:lnSpc>
                  <a:spcPct val="90000"/>
                </a:lnSpc>
                <a:spcAft>
                  <a:spcPts val="588"/>
                </a:spcAft>
              </a:pPr>
              <a:r>
                <a:rPr lang="en-US" sz="100"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sp>
          <p:nvSpPr>
            <p:cNvPr id="223" name="Isosceles Triangle 222">
              <a:extLst>
                <a:ext uri="{FF2B5EF4-FFF2-40B4-BE49-F238E27FC236}">
                  <a16:creationId xmlns:a16="http://schemas.microsoft.com/office/drawing/2014/main" id="{A113A456-03CD-424A-9F46-A3C95C8DCC5B}"/>
                </a:ext>
              </a:extLst>
            </p:cNvPr>
            <p:cNvSpPr/>
            <p:nvPr/>
          </p:nvSpPr>
          <p:spPr bwMode="auto">
            <a:xfrm>
              <a:off x="8457435" y="2867334"/>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4" name="TextBox 223">
              <a:extLst>
                <a:ext uri="{FF2B5EF4-FFF2-40B4-BE49-F238E27FC236}">
                  <a16:creationId xmlns:a16="http://schemas.microsoft.com/office/drawing/2014/main" id="{BB9AF287-B179-44EB-9CBF-67582578F3DF}"/>
                </a:ext>
              </a:extLst>
            </p:cNvPr>
            <p:cNvSpPr txBox="1"/>
            <p:nvPr/>
          </p:nvSpPr>
          <p:spPr>
            <a:xfrm>
              <a:off x="8545986" y="2964816"/>
              <a:ext cx="12620" cy="54521"/>
            </a:xfrm>
            <a:prstGeom prst="rect">
              <a:avLst/>
            </a:prstGeom>
            <a:noFill/>
          </p:spPr>
          <p:txBody>
            <a:bodyPr wrap="none" lIns="0" tIns="0" rIns="0" bIns="0" rtlCol="0" anchor="ctr">
              <a:spAutoFit/>
            </a:bodyPr>
            <a:lstStyle/>
            <a:p>
              <a:pPr defTabSz="914367">
                <a:lnSpc>
                  <a:spcPct val="90000"/>
                </a:lnSpc>
                <a:spcAft>
                  <a:spcPts val="588"/>
                </a:spcAft>
              </a:pPr>
              <a:r>
                <a:rPr lang="en-US" sz="100"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sp>
          <p:nvSpPr>
            <p:cNvPr id="225" name="Isosceles Triangle 224">
              <a:extLst>
                <a:ext uri="{FF2B5EF4-FFF2-40B4-BE49-F238E27FC236}">
                  <a16:creationId xmlns:a16="http://schemas.microsoft.com/office/drawing/2014/main" id="{EAE930F2-522C-460A-B8C8-24B2C3D4751C}"/>
                </a:ext>
              </a:extLst>
            </p:cNvPr>
            <p:cNvSpPr/>
            <p:nvPr/>
          </p:nvSpPr>
          <p:spPr bwMode="auto">
            <a:xfrm>
              <a:off x="8779892" y="3115245"/>
              <a:ext cx="220380" cy="189983"/>
            </a:xfrm>
            <a:prstGeom prst="triangl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6" name="TextBox 225">
              <a:extLst>
                <a:ext uri="{FF2B5EF4-FFF2-40B4-BE49-F238E27FC236}">
                  <a16:creationId xmlns:a16="http://schemas.microsoft.com/office/drawing/2014/main" id="{D7C12BEA-B960-4B9C-81F4-7BA5453C07C5}"/>
                </a:ext>
              </a:extLst>
            </p:cNvPr>
            <p:cNvSpPr txBox="1"/>
            <p:nvPr/>
          </p:nvSpPr>
          <p:spPr>
            <a:xfrm>
              <a:off x="8868440" y="3212729"/>
              <a:ext cx="12620" cy="54521"/>
            </a:xfrm>
            <a:prstGeom prst="rect">
              <a:avLst/>
            </a:prstGeom>
            <a:noFill/>
          </p:spPr>
          <p:txBody>
            <a:bodyPr wrap="none" lIns="0" tIns="0" rIns="0" bIns="0" rtlCol="0" anchor="ctr">
              <a:spAutoFit/>
            </a:bodyPr>
            <a:lstStyle/>
            <a:p>
              <a:pPr defTabSz="914367">
                <a:lnSpc>
                  <a:spcPct val="90000"/>
                </a:lnSpc>
                <a:spcAft>
                  <a:spcPts val="588"/>
                </a:spcAft>
              </a:pPr>
              <a:r>
                <a:rPr lang="en-US" sz="100" b="1" dirty="0">
                  <a:gradFill>
                    <a:gsLst>
                      <a:gs pos="2917">
                        <a:srgbClr val="353535"/>
                      </a:gs>
                      <a:gs pos="30000">
                        <a:srgbClr val="353535"/>
                      </a:gs>
                    </a:gsLst>
                    <a:lin ang="5400000" scaled="0"/>
                  </a:gradFill>
                  <a:latin typeface="Segoe UI Semibold" panose="020B0702040204020203" pitchFamily="34" charset="0"/>
                  <a:cs typeface="Segoe UI Semibold" panose="020B0702040204020203" pitchFamily="34" charset="0"/>
                </a:rPr>
                <a:t>!</a:t>
              </a:r>
            </a:p>
          </p:txBody>
        </p:sp>
      </p:grpSp>
      <p:grpSp>
        <p:nvGrpSpPr>
          <p:cNvPr id="227" name="Group 226">
            <a:extLst>
              <a:ext uri="{FF2B5EF4-FFF2-40B4-BE49-F238E27FC236}">
                <a16:creationId xmlns:a16="http://schemas.microsoft.com/office/drawing/2014/main" id="{DFDDC73A-4DB7-40B2-8F83-A85DAA300DD6}"/>
              </a:ext>
            </a:extLst>
          </p:cNvPr>
          <p:cNvGrpSpPr/>
          <p:nvPr/>
        </p:nvGrpSpPr>
        <p:grpSpPr>
          <a:xfrm>
            <a:off x="5873414" y="3247521"/>
            <a:ext cx="456992" cy="357545"/>
            <a:chOff x="5318761" y="1351562"/>
            <a:chExt cx="1798948" cy="1407478"/>
          </a:xfrm>
        </p:grpSpPr>
        <p:sp>
          <p:nvSpPr>
            <p:cNvPr id="228" name="Oval 227">
              <a:extLst>
                <a:ext uri="{FF2B5EF4-FFF2-40B4-BE49-F238E27FC236}">
                  <a16:creationId xmlns:a16="http://schemas.microsoft.com/office/drawing/2014/main" id="{CDAE96AA-971E-4597-AA8B-26DC43791EFB}"/>
                </a:ext>
              </a:extLst>
            </p:cNvPr>
            <p:cNvSpPr/>
            <p:nvPr/>
          </p:nvSpPr>
          <p:spPr bwMode="auto">
            <a:xfrm>
              <a:off x="5862149" y="1699219"/>
              <a:ext cx="712176" cy="712176"/>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49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29" name="TextBox 228">
              <a:extLst>
                <a:ext uri="{FF2B5EF4-FFF2-40B4-BE49-F238E27FC236}">
                  <a16:creationId xmlns:a16="http://schemas.microsoft.com/office/drawing/2014/main" id="{45564F03-9AB3-4D34-B469-0AD96E8E6F15}"/>
                </a:ext>
              </a:extLst>
            </p:cNvPr>
            <p:cNvSpPr txBox="1"/>
            <p:nvPr/>
          </p:nvSpPr>
          <p:spPr>
            <a:xfrm>
              <a:off x="5318761" y="1351562"/>
              <a:ext cx="1798948" cy="1407478"/>
            </a:xfrm>
            <a:prstGeom prst="rect">
              <a:avLst/>
            </a:prstGeom>
            <a:noFill/>
          </p:spPr>
          <p:txBody>
            <a:bodyPr wrap="square" lIns="179285" tIns="143428" rIns="179285" bIns="143428" rtlCol="0" anchor="ctr">
              <a:spAutoFit/>
            </a:bodyPr>
            <a:lstStyle/>
            <a:p>
              <a:pPr algn="ctr" defTabSz="914367">
                <a:lnSpc>
                  <a:spcPct val="90000"/>
                </a:lnSpc>
                <a:spcAft>
                  <a:spcPts val="588"/>
                </a:spcAft>
              </a:pPr>
              <a:r>
                <a:rPr lang="en-US" sz="490" dirty="0">
                  <a:gradFill>
                    <a:gsLst>
                      <a:gs pos="2917">
                        <a:srgbClr val="353535"/>
                      </a:gs>
                      <a:gs pos="30000">
                        <a:srgbClr val="353535"/>
                      </a:gs>
                    </a:gsLst>
                    <a:lin ang="5400000" scaled="0"/>
                  </a:gradFill>
                  <a:latin typeface="Segoe UI Light"/>
                </a:rPr>
                <a:t>$$$</a:t>
              </a:r>
            </a:p>
          </p:txBody>
        </p:sp>
      </p:grpSp>
      <p:grpSp>
        <p:nvGrpSpPr>
          <p:cNvPr id="230" name="Group 229">
            <a:extLst>
              <a:ext uri="{FF2B5EF4-FFF2-40B4-BE49-F238E27FC236}">
                <a16:creationId xmlns:a16="http://schemas.microsoft.com/office/drawing/2014/main" id="{068A09FC-C0BC-41F2-B033-20CB84F1ABC3}"/>
              </a:ext>
            </a:extLst>
          </p:cNvPr>
          <p:cNvGrpSpPr/>
          <p:nvPr/>
        </p:nvGrpSpPr>
        <p:grpSpPr>
          <a:xfrm>
            <a:off x="6005541" y="3338542"/>
            <a:ext cx="180916" cy="180916"/>
            <a:chOff x="5862149" y="4568497"/>
            <a:chExt cx="712176" cy="712176"/>
          </a:xfrm>
        </p:grpSpPr>
        <p:sp>
          <p:nvSpPr>
            <p:cNvPr id="231" name="Oval 230">
              <a:extLst>
                <a:ext uri="{FF2B5EF4-FFF2-40B4-BE49-F238E27FC236}">
                  <a16:creationId xmlns:a16="http://schemas.microsoft.com/office/drawing/2014/main" id="{A345B764-EC9E-4ECF-A52B-F6BD9C7C2E46}"/>
                </a:ext>
              </a:extLst>
            </p:cNvPr>
            <p:cNvSpPr/>
            <p:nvPr/>
          </p:nvSpPr>
          <p:spPr bwMode="auto">
            <a:xfrm>
              <a:off x="5862149" y="4568497"/>
              <a:ext cx="712176" cy="712176"/>
            </a:xfrm>
            <a:prstGeom prst="ellipse">
              <a:avLst/>
            </a:prstGeom>
            <a:solidFill>
              <a:schemeClr val="bg1"/>
            </a:solidFill>
            <a:ln w="28575" cap="rnd">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94"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32" name="people_12" title="Icon of three people">
              <a:extLst>
                <a:ext uri="{FF2B5EF4-FFF2-40B4-BE49-F238E27FC236}">
                  <a16:creationId xmlns:a16="http://schemas.microsoft.com/office/drawing/2014/main" id="{A8ABE09B-3DF4-4A07-8131-B8DBD9BE7F81}"/>
                </a:ext>
              </a:extLst>
            </p:cNvPr>
            <p:cNvSpPr>
              <a:spLocks noChangeAspect="1" noEditPoints="1"/>
            </p:cNvSpPr>
            <p:nvPr/>
          </p:nvSpPr>
          <p:spPr bwMode="auto">
            <a:xfrm>
              <a:off x="5983942" y="4724691"/>
              <a:ext cx="468590" cy="399788"/>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00" dirty="0">
                <a:solidFill>
                  <a:srgbClr val="353535"/>
                </a:solidFill>
                <a:latin typeface="Segoe UI Semilight"/>
              </a:endParaRPr>
            </a:p>
          </p:txBody>
        </p:sp>
      </p:grpSp>
      <p:sp>
        <p:nvSpPr>
          <p:cNvPr id="129" name="Oval 128">
            <a:extLst>
              <a:ext uri="{FF2B5EF4-FFF2-40B4-BE49-F238E27FC236}">
                <a16:creationId xmlns:a16="http://schemas.microsoft.com/office/drawing/2014/main" id="{A0EBB581-2BAE-49E8-9F85-FF1CBBC1E245}"/>
              </a:ext>
            </a:extLst>
          </p:cNvPr>
          <p:cNvSpPr/>
          <p:nvPr/>
        </p:nvSpPr>
        <p:spPr bwMode="auto">
          <a:xfrm>
            <a:off x="4904761" y="2237761"/>
            <a:ext cx="2382478" cy="2382478"/>
          </a:xfrm>
          <a:prstGeom prst="ellipse">
            <a:avLst/>
          </a:prstGeom>
          <a:noFill/>
          <a:ln w="38100">
            <a:solidFill>
              <a:schemeClr val="tx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4" name="Freeform: Shape 143">
            <a:extLst>
              <a:ext uri="{FF2B5EF4-FFF2-40B4-BE49-F238E27FC236}">
                <a16:creationId xmlns:a16="http://schemas.microsoft.com/office/drawing/2014/main" id="{31F7A0EB-5D0D-4BE3-AE23-D7438831A4CA}"/>
              </a:ext>
            </a:extLst>
          </p:cNvPr>
          <p:cNvSpPr/>
          <p:nvPr/>
        </p:nvSpPr>
        <p:spPr bwMode="auto">
          <a:xfrm>
            <a:off x="6484296" y="7044755"/>
            <a:ext cx="0" cy="3510997"/>
          </a:xfrm>
          <a:custGeom>
            <a:avLst/>
            <a:gdLst>
              <a:gd name="connsiteX0" fmla="*/ 0 w 0"/>
              <a:gd name="connsiteY0" fmla="*/ 0 h 3581400"/>
              <a:gd name="connsiteX1" fmla="*/ 0 w 0"/>
              <a:gd name="connsiteY1" fmla="*/ 3581400 h 3581400"/>
            </a:gdLst>
            <a:ahLst/>
            <a:cxnLst>
              <a:cxn ang="0">
                <a:pos x="connsiteX0" y="connsiteY0"/>
              </a:cxn>
              <a:cxn ang="0">
                <a:pos x="connsiteX1" y="connsiteY1"/>
              </a:cxn>
            </a:cxnLst>
            <a:rect l="l" t="t" r="r" b="b"/>
            <a:pathLst>
              <a:path h="3581400">
                <a:moveTo>
                  <a:pt x="0" y="0"/>
                </a:moveTo>
                <a:lnTo>
                  <a:pt x="0" y="3581400"/>
                </a:lnTo>
              </a:path>
            </a:pathLst>
          </a:custGeom>
          <a:noFill/>
          <a:ln w="12700" cap="rnd">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367"/>
            <a:endParaRPr lang="en-US" sz="1765">
              <a:solidFill>
                <a:srgbClr val="FFFFFF"/>
              </a:solidFill>
              <a:latin typeface="Segoe UI Semilight"/>
            </a:endParaRPr>
          </a:p>
        </p:txBody>
      </p:sp>
      <p:sp>
        <p:nvSpPr>
          <p:cNvPr id="124" name="cloud" title="Icon of a cloud">
            <a:extLst>
              <a:ext uri="{FF2B5EF4-FFF2-40B4-BE49-F238E27FC236}">
                <a16:creationId xmlns:a16="http://schemas.microsoft.com/office/drawing/2014/main" id="{C663D5EE-0E7A-4D0B-A515-62C551E8377F}"/>
              </a:ext>
            </a:extLst>
          </p:cNvPr>
          <p:cNvSpPr>
            <a:spLocks noChangeAspect="1"/>
          </p:cNvSpPr>
          <p:nvPr/>
        </p:nvSpPr>
        <p:spPr bwMode="auto">
          <a:xfrm>
            <a:off x="5334666" y="2887226"/>
            <a:ext cx="1522668" cy="963523"/>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chemeClr val="bg1"/>
          </a:solidFill>
          <a:ln w="15875" cap="flat">
            <a:solidFill>
              <a:schemeClr val="tx1">
                <a:lumMod val="75000"/>
              </a:schemeClr>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882" dirty="0">
              <a:gradFill>
                <a:gsLst>
                  <a:gs pos="0">
                    <a:srgbClr val="505050"/>
                  </a:gs>
                  <a:gs pos="100000">
                    <a:srgbClr val="505050"/>
                  </a:gs>
                </a:gsLst>
                <a:lin ang="5400000" scaled="1"/>
              </a:gradFill>
              <a:latin typeface="Segoe UI Semilight"/>
            </a:endParaRPr>
          </a:p>
        </p:txBody>
      </p:sp>
      <p:sp>
        <p:nvSpPr>
          <p:cNvPr id="126" name="Shield_EA18" title="Icon of a shield">
            <a:extLst>
              <a:ext uri="{FF2B5EF4-FFF2-40B4-BE49-F238E27FC236}">
                <a16:creationId xmlns:a16="http://schemas.microsoft.com/office/drawing/2014/main" id="{B3E98E1B-2CE9-45E4-A982-5F1033CF83E3}"/>
              </a:ext>
            </a:extLst>
          </p:cNvPr>
          <p:cNvSpPr>
            <a:spLocks noChangeAspect="1"/>
          </p:cNvSpPr>
          <p:nvPr/>
        </p:nvSpPr>
        <p:spPr bwMode="auto">
          <a:xfrm>
            <a:off x="5881243" y="3215045"/>
            <a:ext cx="429513" cy="457288"/>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gradFill>
                <a:gsLst>
                  <a:gs pos="0">
                    <a:srgbClr val="505050"/>
                  </a:gs>
                  <a:gs pos="100000">
                    <a:srgbClr val="505050"/>
                  </a:gs>
                </a:gsLst>
              </a:gradFill>
              <a:latin typeface="Segoe UI Semilight"/>
            </a:endParaRPr>
          </a:p>
        </p:txBody>
      </p:sp>
      <p:sp>
        <p:nvSpPr>
          <p:cNvPr id="209" name="Lock" title="Icon of a padlock">
            <a:extLst>
              <a:ext uri="{FF2B5EF4-FFF2-40B4-BE49-F238E27FC236}">
                <a16:creationId xmlns:a16="http://schemas.microsoft.com/office/drawing/2014/main" id="{67C59B76-DB07-403B-ADBE-E77CB1CFF9B5}"/>
              </a:ext>
            </a:extLst>
          </p:cNvPr>
          <p:cNvSpPr>
            <a:spLocks noChangeAspect="1" noEditPoints="1"/>
          </p:cNvSpPr>
          <p:nvPr/>
        </p:nvSpPr>
        <p:spPr bwMode="auto">
          <a:xfrm>
            <a:off x="6041292" y="3356253"/>
            <a:ext cx="104479" cy="146025"/>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spTree>
    <p:extLst>
      <p:ext uri="{BB962C8B-B14F-4D97-AF65-F5344CB8AC3E}">
        <p14:creationId xmlns:p14="http://schemas.microsoft.com/office/powerpoint/2010/main" val="3561417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499"/>
                                          </p:stCondLst>
                                        </p:cTn>
                                        <p:tgtEl>
                                          <p:spTgt spid="129"/>
                                        </p:tgtEl>
                                        <p:attrNameLst>
                                          <p:attrName>style.visibility</p:attrName>
                                        </p:attrNameLst>
                                      </p:cBhvr>
                                      <p:to>
                                        <p:strVal val="visible"/>
                                      </p:to>
                                    </p:set>
                                  </p:childTnLst>
                                </p:cTn>
                              </p:par>
                              <p:par>
                                <p:cTn id="7" presetID="6" presetClass="emph" presetSubtype="0" accel="100000" autoRev="1" fill="hold" grpId="1" nodeType="withEffect">
                                  <p:stCondLst>
                                    <p:cond delay="0"/>
                                  </p:stCondLst>
                                  <p:childTnLst>
                                    <p:animScale>
                                      <p:cBhvr>
                                        <p:cTn id="8" dur="500" fill="hold"/>
                                        <p:tgtEl>
                                          <p:spTgt spid="129"/>
                                        </p:tgtEl>
                                      </p:cBhvr>
                                      <p:by x="0" y="0"/>
                                    </p:animScale>
                                  </p:childTnLst>
                                </p:cTn>
                              </p:par>
                            </p:childTnLst>
                          </p:cTn>
                        </p:par>
                        <p:par>
                          <p:cTn id="9" fill="hold">
                            <p:stCondLst>
                              <p:cond delay="1000"/>
                            </p:stCondLst>
                            <p:childTnLst>
                              <p:par>
                                <p:cTn id="10" presetID="1" presetClass="exit" presetSubtype="0" fill="hold" nodeType="afterEffect">
                                  <p:stCondLst>
                                    <p:cond delay="0"/>
                                  </p:stCondLst>
                                  <p:childTnLst>
                                    <p:set>
                                      <p:cBhvr>
                                        <p:cTn id="11" dur="1" fill="hold">
                                          <p:stCondLst>
                                            <p:cond delay="0"/>
                                          </p:stCondLst>
                                        </p:cTn>
                                        <p:tgtEl>
                                          <p:spTgt spid="125"/>
                                        </p:tgtEl>
                                        <p:attrNameLst>
                                          <p:attrName>style.visibility</p:attrName>
                                        </p:attrNameLst>
                                      </p:cBhvr>
                                      <p:to>
                                        <p:strVal val="hidden"/>
                                      </p:to>
                                    </p:set>
                                  </p:childTnLst>
                                </p:cTn>
                              </p:par>
                              <p:par>
                                <p:cTn id="12" presetID="1" presetClass="exit" presetSubtype="0" fill="hold" nodeType="withEffect">
                                  <p:stCondLst>
                                    <p:cond delay="0"/>
                                  </p:stCondLst>
                                  <p:childTnLst>
                                    <p:set>
                                      <p:cBhvr>
                                        <p:cTn id="13" dur="1" fill="hold">
                                          <p:stCondLst>
                                            <p:cond delay="0"/>
                                          </p:stCondLst>
                                        </p:cTn>
                                        <p:tgtEl>
                                          <p:spTgt spid="155"/>
                                        </p:tgtEl>
                                        <p:attrNameLst>
                                          <p:attrName>style.visibility</p:attrName>
                                        </p:attrNameLst>
                                      </p:cBhvr>
                                      <p:to>
                                        <p:strVal val="hidden"/>
                                      </p:to>
                                    </p:set>
                                  </p:childTnLst>
                                </p:cTn>
                              </p:par>
                              <p:par>
                                <p:cTn id="14" presetID="1" presetClass="exit" presetSubtype="0" fill="hold" nodeType="withEffect">
                                  <p:stCondLst>
                                    <p:cond delay="0"/>
                                  </p:stCondLst>
                                  <p:childTnLst>
                                    <p:set>
                                      <p:cBhvr>
                                        <p:cTn id="15" dur="1" fill="hold">
                                          <p:stCondLst>
                                            <p:cond delay="0"/>
                                          </p:stCondLst>
                                        </p:cTn>
                                        <p:tgtEl>
                                          <p:spTgt spid="215"/>
                                        </p:tgtEl>
                                        <p:attrNameLst>
                                          <p:attrName>style.visibility</p:attrName>
                                        </p:attrNameLst>
                                      </p:cBhvr>
                                      <p:to>
                                        <p:strVal val="hidden"/>
                                      </p:to>
                                    </p:set>
                                  </p:childTnLst>
                                </p:cTn>
                              </p:par>
                              <p:par>
                                <p:cTn id="16" presetID="1" presetClass="exit" presetSubtype="0" fill="hold" nodeType="withEffect">
                                  <p:stCondLst>
                                    <p:cond delay="0"/>
                                  </p:stCondLst>
                                  <p:childTnLst>
                                    <p:set>
                                      <p:cBhvr>
                                        <p:cTn id="17" dur="1" fill="hold">
                                          <p:stCondLst>
                                            <p:cond delay="0"/>
                                          </p:stCondLst>
                                        </p:cTn>
                                        <p:tgtEl>
                                          <p:spTgt spid="227"/>
                                        </p:tgtEl>
                                        <p:attrNameLst>
                                          <p:attrName>style.visibility</p:attrName>
                                        </p:attrNameLst>
                                      </p:cBhvr>
                                      <p:to>
                                        <p:strVal val="hidden"/>
                                      </p:to>
                                    </p:set>
                                  </p:childTnLst>
                                </p:cTn>
                              </p:par>
                              <p:par>
                                <p:cTn id="18" presetID="1" presetClass="exit" presetSubtype="0" fill="hold" nodeType="withEffect">
                                  <p:stCondLst>
                                    <p:cond delay="0"/>
                                  </p:stCondLst>
                                  <p:childTnLst>
                                    <p:set>
                                      <p:cBhvr>
                                        <p:cTn id="19" dur="1" fill="hold">
                                          <p:stCondLst>
                                            <p:cond delay="0"/>
                                          </p:stCondLst>
                                        </p:cTn>
                                        <p:tgtEl>
                                          <p:spTgt spid="2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animBg="1"/>
      <p:bldP spid="129"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40CE83C8-A8C0-40E3-A03D-72D8CD296FC0}"/>
              </a:ext>
            </a:extLst>
          </p:cNvPr>
          <p:cNvSpPr/>
          <p:nvPr/>
        </p:nvSpPr>
        <p:spPr bwMode="auto">
          <a:xfrm>
            <a:off x="0" y="2774750"/>
            <a:ext cx="12192001" cy="135317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4" name="Rectangle 33">
            <a:extLst>
              <a:ext uri="{FF2B5EF4-FFF2-40B4-BE49-F238E27FC236}">
                <a16:creationId xmlns:a16="http://schemas.microsoft.com/office/drawing/2014/main" id="{C366D476-9EA8-4456-B80F-C11A6C97EBE5}"/>
              </a:ext>
            </a:extLst>
          </p:cNvPr>
          <p:cNvSpPr/>
          <p:nvPr/>
        </p:nvSpPr>
        <p:spPr bwMode="auto">
          <a:xfrm>
            <a:off x="-1" y="4129843"/>
            <a:ext cx="12192001" cy="272767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 name="Title 1">
            <a:extLst>
              <a:ext uri="{FF2B5EF4-FFF2-40B4-BE49-F238E27FC236}">
                <a16:creationId xmlns:a16="http://schemas.microsoft.com/office/drawing/2014/main" id="{E8D77B0A-B9E4-4BCC-991C-92F11D71F97F}"/>
              </a:ext>
            </a:extLst>
          </p:cNvPr>
          <p:cNvSpPr>
            <a:spLocks noGrp="1"/>
          </p:cNvSpPr>
          <p:nvPr>
            <p:ph type="title"/>
          </p:nvPr>
        </p:nvSpPr>
        <p:spPr/>
        <p:txBody>
          <a:bodyPr>
            <a:normAutofit fontScale="90000"/>
          </a:bodyPr>
          <a:lstStyle/>
          <a:p>
            <a:r>
              <a:rPr lang="en-US" sz="3921" dirty="0">
                <a:solidFill>
                  <a:schemeClr val="accent1"/>
                </a:solidFill>
              </a:rPr>
              <a:t>Strengthen security posture with Azure</a:t>
            </a:r>
            <a:br>
              <a:rPr lang="en-US" sz="3921" dirty="0"/>
            </a:br>
            <a:r>
              <a:rPr lang="en-US" sz="3921" dirty="0"/>
              <a:t> </a:t>
            </a:r>
            <a:r>
              <a:rPr lang="en-US" sz="2353" dirty="0">
                <a:solidFill>
                  <a:schemeClr val="tx1"/>
                </a:solidFill>
                <a:latin typeface="+mn-lt"/>
              </a:rPr>
              <a:t>3 Core components of Azure security model</a:t>
            </a:r>
          </a:p>
        </p:txBody>
      </p:sp>
      <p:sp>
        <p:nvSpPr>
          <p:cNvPr id="4" name="Content Placeholder 3">
            <a:extLst>
              <a:ext uri="{FF2B5EF4-FFF2-40B4-BE49-F238E27FC236}">
                <a16:creationId xmlns:a16="http://schemas.microsoft.com/office/drawing/2014/main" id="{EFB11C2D-B43E-4957-A3D3-F2B7684A49B7}"/>
              </a:ext>
            </a:extLst>
          </p:cNvPr>
          <p:cNvSpPr>
            <a:spLocks noGrp="1"/>
          </p:cNvSpPr>
          <p:nvPr>
            <p:ph idx="1"/>
          </p:nvPr>
        </p:nvSpPr>
        <p:spPr/>
        <p:txBody>
          <a:bodyPr/>
          <a:lstStyle/>
          <a:p>
            <a:endParaRPr lang="en-IN" dirty="0"/>
          </a:p>
        </p:txBody>
      </p:sp>
      <p:sp>
        <p:nvSpPr>
          <p:cNvPr id="36" name="Oval 35">
            <a:extLst>
              <a:ext uri="{FF2B5EF4-FFF2-40B4-BE49-F238E27FC236}">
                <a16:creationId xmlns:a16="http://schemas.microsoft.com/office/drawing/2014/main" id="{CA1C3C7F-B12A-49C0-B715-32E3CECF0BAF}"/>
              </a:ext>
            </a:extLst>
          </p:cNvPr>
          <p:cNvSpPr/>
          <p:nvPr/>
        </p:nvSpPr>
        <p:spPr bwMode="auto">
          <a:xfrm>
            <a:off x="4582673" y="1936266"/>
            <a:ext cx="3026655" cy="3026655"/>
          </a:xfrm>
          <a:prstGeom prst="ellipse">
            <a:avLst/>
          </a:prstGeom>
          <a:solidFill>
            <a:schemeClr val="bg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5" name="Group 4">
            <a:extLst>
              <a:ext uri="{FF2B5EF4-FFF2-40B4-BE49-F238E27FC236}">
                <a16:creationId xmlns:a16="http://schemas.microsoft.com/office/drawing/2014/main" id="{0FB78DD8-C6E9-467B-AACC-986305DD7362}"/>
              </a:ext>
            </a:extLst>
          </p:cNvPr>
          <p:cNvGrpSpPr/>
          <p:nvPr/>
        </p:nvGrpSpPr>
        <p:grpSpPr>
          <a:xfrm>
            <a:off x="4851498" y="1934345"/>
            <a:ext cx="558536" cy="558536"/>
            <a:chOff x="7575277" y="2267232"/>
            <a:chExt cx="569736" cy="569736"/>
          </a:xfrm>
        </p:grpSpPr>
        <p:sp>
          <p:nvSpPr>
            <p:cNvPr id="37" name="Oval 36">
              <a:extLst>
                <a:ext uri="{FF2B5EF4-FFF2-40B4-BE49-F238E27FC236}">
                  <a16:creationId xmlns:a16="http://schemas.microsoft.com/office/drawing/2014/main" id="{2B37A915-73D3-4BEA-A7CA-A869637539CC}"/>
                </a:ext>
              </a:extLst>
            </p:cNvPr>
            <p:cNvSpPr/>
            <p:nvPr/>
          </p:nvSpPr>
          <p:spPr bwMode="auto">
            <a:xfrm>
              <a:off x="7575277" y="2267232"/>
              <a:ext cx="569736" cy="56973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7" name="Intelligence" title="Icon of circles connected by crossing lines">
              <a:extLst>
                <a:ext uri="{FF2B5EF4-FFF2-40B4-BE49-F238E27FC236}">
                  <a16:creationId xmlns:a16="http://schemas.microsoft.com/office/drawing/2014/main" id="{D1E166DD-71E0-486C-9193-5D412FCAB9F3}"/>
                </a:ext>
              </a:extLst>
            </p:cNvPr>
            <p:cNvSpPr>
              <a:spLocks noChangeAspect="1" noEditPoints="1"/>
            </p:cNvSpPr>
            <p:nvPr/>
          </p:nvSpPr>
          <p:spPr bwMode="auto">
            <a:xfrm>
              <a:off x="7685121" y="2373354"/>
              <a:ext cx="380638" cy="365760"/>
            </a:xfrm>
            <a:custGeom>
              <a:avLst/>
              <a:gdLst>
                <a:gd name="T0" fmla="*/ 90 w 347"/>
                <a:gd name="T1" fmla="*/ 24 h 333"/>
                <a:gd name="T2" fmla="*/ 114 w 347"/>
                <a:gd name="T3" fmla="*/ 0 h 333"/>
                <a:gd name="T4" fmla="*/ 138 w 347"/>
                <a:gd name="T5" fmla="*/ 24 h 333"/>
                <a:gd name="T6" fmla="*/ 114 w 347"/>
                <a:gd name="T7" fmla="*/ 49 h 333"/>
                <a:gd name="T8" fmla="*/ 90 w 347"/>
                <a:gd name="T9" fmla="*/ 24 h 333"/>
                <a:gd name="T10" fmla="*/ 0 w 347"/>
                <a:gd name="T11" fmla="*/ 146 h 333"/>
                <a:gd name="T12" fmla="*/ 37 w 347"/>
                <a:gd name="T13" fmla="*/ 183 h 333"/>
                <a:gd name="T14" fmla="*/ 75 w 347"/>
                <a:gd name="T15" fmla="*/ 146 h 333"/>
                <a:gd name="T16" fmla="*/ 37 w 347"/>
                <a:gd name="T17" fmla="*/ 108 h 333"/>
                <a:gd name="T18" fmla="*/ 0 w 347"/>
                <a:gd name="T19" fmla="*/ 146 h 333"/>
                <a:gd name="T20" fmla="*/ 60 w 347"/>
                <a:gd name="T21" fmla="*/ 273 h 333"/>
                <a:gd name="T22" fmla="*/ 119 w 347"/>
                <a:gd name="T23" fmla="*/ 333 h 333"/>
                <a:gd name="T24" fmla="*/ 179 w 347"/>
                <a:gd name="T25" fmla="*/ 273 h 333"/>
                <a:gd name="T26" fmla="*/ 119 w 347"/>
                <a:gd name="T27" fmla="*/ 213 h 333"/>
                <a:gd name="T28" fmla="*/ 60 w 347"/>
                <a:gd name="T29" fmla="*/ 273 h 333"/>
                <a:gd name="T30" fmla="*/ 134 w 347"/>
                <a:gd name="T31" fmla="*/ 110 h 333"/>
                <a:gd name="T32" fmla="*/ 174 w 347"/>
                <a:gd name="T33" fmla="*/ 149 h 333"/>
                <a:gd name="T34" fmla="*/ 213 w 347"/>
                <a:gd name="T35" fmla="*/ 110 h 333"/>
                <a:gd name="T36" fmla="*/ 174 w 347"/>
                <a:gd name="T37" fmla="*/ 71 h 333"/>
                <a:gd name="T38" fmla="*/ 134 w 347"/>
                <a:gd name="T39" fmla="*/ 110 h 333"/>
                <a:gd name="T40" fmla="*/ 228 w 347"/>
                <a:gd name="T41" fmla="*/ 241 h 333"/>
                <a:gd name="T42" fmla="*/ 287 w 347"/>
                <a:gd name="T43" fmla="*/ 303 h 333"/>
                <a:gd name="T44" fmla="*/ 347 w 347"/>
                <a:gd name="T45" fmla="*/ 241 h 333"/>
                <a:gd name="T46" fmla="*/ 287 w 347"/>
                <a:gd name="T47" fmla="*/ 179 h 333"/>
                <a:gd name="T48" fmla="*/ 228 w 347"/>
                <a:gd name="T49" fmla="*/ 241 h 333"/>
                <a:gd name="T50" fmla="*/ 228 w 347"/>
                <a:gd name="T51" fmla="*/ 250 h 333"/>
                <a:gd name="T52" fmla="*/ 178 w 347"/>
                <a:gd name="T53" fmla="*/ 262 h 333"/>
                <a:gd name="T54" fmla="*/ 74 w 347"/>
                <a:gd name="T55" fmla="*/ 139 h 333"/>
                <a:gd name="T56" fmla="*/ 136 w 347"/>
                <a:gd name="T57" fmla="*/ 120 h 333"/>
                <a:gd name="T58" fmla="*/ 137 w 347"/>
                <a:gd name="T59" fmla="*/ 216 h 333"/>
                <a:gd name="T60" fmla="*/ 162 w 347"/>
                <a:gd name="T61" fmla="*/ 148 h 333"/>
                <a:gd name="T62" fmla="*/ 86 w 347"/>
                <a:gd name="T63" fmla="*/ 223 h 333"/>
                <a:gd name="T64" fmla="*/ 57 w 347"/>
                <a:gd name="T65" fmla="*/ 177 h 333"/>
                <a:gd name="T66" fmla="*/ 232 w 347"/>
                <a:gd name="T67" fmla="*/ 217 h 333"/>
                <a:gd name="T68" fmla="*/ 71 w 347"/>
                <a:gd name="T69" fmla="*/ 161 h 333"/>
                <a:gd name="T70" fmla="*/ 102 w 347"/>
                <a:gd name="T71" fmla="*/ 46 h 333"/>
                <a:gd name="T72" fmla="*/ 58 w 347"/>
                <a:gd name="T73" fmla="*/ 115 h 333"/>
                <a:gd name="T74" fmla="*/ 249 w 347"/>
                <a:gd name="T75" fmla="*/ 194 h 333"/>
                <a:gd name="T76" fmla="*/ 200 w 347"/>
                <a:gd name="T77" fmla="*/ 139 h 333"/>
                <a:gd name="T78" fmla="*/ 112 w 347"/>
                <a:gd name="T79" fmla="*/ 213 h 333"/>
                <a:gd name="T80" fmla="*/ 114 w 347"/>
                <a:gd name="T81" fmla="*/ 49 h 333"/>
                <a:gd name="T82" fmla="*/ 126 w 347"/>
                <a:gd name="T83" fmla="*/ 45 h 333"/>
                <a:gd name="T84" fmla="*/ 151 w 347"/>
                <a:gd name="T85" fmla="*/ 7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7" h="333">
                  <a:moveTo>
                    <a:pt x="90" y="24"/>
                  </a:moveTo>
                  <a:cubicBezTo>
                    <a:pt x="90" y="11"/>
                    <a:pt x="100" y="0"/>
                    <a:pt x="114" y="0"/>
                  </a:cubicBezTo>
                  <a:cubicBezTo>
                    <a:pt x="127" y="0"/>
                    <a:pt x="138" y="11"/>
                    <a:pt x="138" y="24"/>
                  </a:cubicBezTo>
                  <a:cubicBezTo>
                    <a:pt x="138" y="38"/>
                    <a:pt x="127" y="49"/>
                    <a:pt x="114" y="49"/>
                  </a:cubicBezTo>
                  <a:cubicBezTo>
                    <a:pt x="100" y="49"/>
                    <a:pt x="90" y="38"/>
                    <a:pt x="90" y="24"/>
                  </a:cubicBezTo>
                  <a:close/>
                  <a:moveTo>
                    <a:pt x="0" y="146"/>
                  </a:moveTo>
                  <a:cubicBezTo>
                    <a:pt x="0" y="166"/>
                    <a:pt x="17" y="183"/>
                    <a:pt x="37" y="183"/>
                  </a:cubicBezTo>
                  <a:cubicBezTo>
                    <a:pt x="58" y="183"/>
                    <a:pt x="75" y="166"/>
                    <a:pt x="75" y="146"/>
                  </a:cubicBezTo>
                  <a:cubicBezTo>
                    <a:pt x="75" y="125"/>
                    <a:pt x="58" y="108"/>
                    <a:pt x="37" y="108"/>
                  </a:cubicBezTo>
                  <a:cubicBezTo>
                    <a:pt x="17" y="108"/>
                    <a:pt x="0" y="125"/>
                    <a:pt x="0" y="146"/>
                  </a:cubicBezTo>
                  <a:close/>
                  <a:moveTo>
                    <a:pt x="60" y="273"/>
                  </a:moveTo>
                  <a:cubicBezTo>
                    <a:pt x="60" y="306"/>
                    <a:pt x="86" y="333"/>
                    <a:pt x="119" y="333"/>
                  </a:cubicBezTo>
                  <a:cubicBezTo>
                    <a:pt x="152" y="333"/>
                    <a:pt x="179" y="306"/>
                    <a:pt x="179" y="273"/>
                  </a:cubicBezTo>
                  <a:cubicBezTo>
                    <a:pt x="179" y="240"/>
                    <a:pt x="152" y="213"/>
                    <a:pt x="119" y="213"/>
                  </a:cubicBezTo>
                  <a:cubicBezTo>
                    <a:pt x="86" y="213"/>
                    <a:pt x="60" y="240"/>
                    <a:pt x="60" y="273"/>
                  </a:cubicBezTo>
                  <a:close/>
                  <a:moveTo>
                    <a:pt x="134" y="110"/>
                  </a:moveTo>
                  <a:cubicBezTo>
                    <a:pt x="134" y="132"/>
                    <a:pt x="152" y="149"/>
                    <a:pt x="174" y="149"/>
                  </a:cubicBezTo>
                  <a:cubicBezTo>
                    <a:pt x="195" y="149"/>
                    <a:pt x="213" y="132"/>
                    <a:pt x="213" y="110"/>
                  </a:cubicBezTo>
                  <a:cubicBezTo>
                    <a:pt x="213" y="89"/>
                    <a:pt x="195" y="71"/>
                    <a:pt x="174" y="71"/>
                  </a:cubicBezTo>
                  <a:cubicBezTo>
                    <a:pt x="152" y="71"/>
                    <a:pt x="134" y="89"/>
                    <a:pt x="134" y="110"/>
                  </a:cubicBezTo>
                  <a:close/>
                  <a:moveTo>
                    <a:pt x="228" y="241"/>
                  </a:moveTo>
                  <a:cubicBezTo>
                    <a:pt x="228" y="275"/>
                    <a:pt x="254" y="303"/>
                    <a:pt x="287" y="303"/>
                  </a:cubicBezTo>
                  <a:cubicBezTo>
                    <a:pt x="320" y="303"/>
                    <a:pt x="347" y="275"/>
                    <a:pt x="347" y="241"/>
                  </a:cubicBezTo>
                  <a:cubicBezTo>
                    <a:pt x="347" y="207"/>
                    <a:pt x="320" y="179"/>
                    <a:pt x="287" y="179"/>
                  </a:cubicBezTo>
                  <a:cubicBezTo>
                    <a:pt x="254" y="179"/>
                    <a:pt x="228" y="207"/>
                    <a:pt x="228" y="241"/>
                  </a:cubicBezTo>
                  <a:close/>
                  <a:moveTo>
                    <a:pt x="228" y="250"/>
                  </a:moveTo>
                  <a:cubicBezTo>
                    <a:pt x="178" y="262"/>
                    <a:pt x="178" y="262"/>
                    <a:pt x="178" y="262"/>
                  </a:cubicBezTo>
                  <a:moveTo>
                    <a:pt x="74" y="139"/>
                  </a:moveTo>
                  <a:cubicBezTo>
                    <a:pt x="136" y="120"/>
                    <a:pt x="136" y="120"/>
                    <a:pt x="136" y="120"/>
                  </a:cubicBezTo>
                  <a:moveTo>
                    <a:pt x="137" y="216"/>
                  </a:moveTo>
                  <a:cubicBezTo>
                    <a:pt x="162" y="148"/>
                    <a:pt x="162" y="148"/>
                    <a:pt x="162" y="148"/>
                  </a:cubicBezTo>
                  <a:moveTo>
                    <a:pt x="86" y="223"/>
                  </a:moveTo>
                  <a:cubicBezTo>
                    <a:pt x="57" y="177"/>
                    <a:pt x="57" y="177"/>
                    <a:pt x="57" y="177"/>
                  </a:cubicBezTo>
                  <a:moveTo>
                    <a:pt x="232" y="217"/>
                  </a:moveTo>
                  <a:cubicBezTo>
                    <a:pt x="71" y="161"/>
                    <a:pt x="71" y="161"/>
                    <a:pt x="71" y="161"/>
                  </a:cubicBezTo>
                  <a:moveTo>
                    <a:pt x="102" y="46"/>
                  </a:moveTo>
                  <a:cubicBezTo>
                    <a:pt x="58" y="115"/>
                    <a:pt x="58" y="115"/>
                    <a:pt x="58" y="115"/>
                  </a:cubicBezTo>
                  <a:moveTo>
                    <a:pt x="249" y="194"/>
                  </a:moveTo>
                  <a:cubicBezTo>
                    <a:pt x="200" y="139"/>
                    <a:pt x="200" y="139"/>
                    <a:pt x="200" y="139"/>
                  </a:cubicBezTo>
                  <a:moveTo>
                    <a:pt x="112" y="213"/>
                  </a:moveTo>
                  <a:cubicBezTo>
                    <a:pt x="114" y="49"/>
                    <a:pt x="114" y="49"/>
                    <a:pt x="114" y="49"/>
                  </a:cubicBezTo>
                  <a:moveTo>
                    <a:pt x="126" y="45"/>
                  </a:moveTo>
                  <a:cubicBezTo>
                    <a:pt x="151" y="78"/>
                    <a:pt x="151" y="78"/>
                    <a:pt x="151" y="78"/>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882">
                <a:gradFill>
                  <a:gsLst>
                    <a:gs pos="0">
                      <a:srgbClr val="505050"/>
                    </a:gs>
                    <a:gs pos="100000">
                      <a:srgbClr val="505050"/>
                    </a:gs>
                  </a:gsLst>
                  <a:lin ang="5400000" scaled="1"/>
                </a:gradFill>
                <a:latin typeface="Segoe UI Semilight"/>
              </a:endParaRPr>
            </a:p>
          </p:txBody>
        </p:sp>
      </p:grpSp>
      <p:grpSp>
        <p:nvGrpSpPr>
          <p:cNvPr id="22" name="Group 21">
            <a:extLst>
              <a:ext uri="{FF2B5EF4-FFF2-40B4-BE49-F238E27FC236}">
                <a16:creationId xmlns:a16="http://schemas.microsoft.com/office/drawing/2014/main" id="{973A5C3A-7E0C-43EC-BA4C-A31F61F1C2B5}"/>
              </a:ext>
            </a:extLst>
          </p:cNvPr>
          <p:cNvGrpSpPr/>
          <p:nvPr/>
        </p:nvGrpSpPr>
        <p:grpSpPr>
          <a:xfrm>
            <a:off x="5258459" y="4489755"/>
            <a:ext cx="558536" cy="558536"/>
            <a:chOff x="7990398" y="4873883"/>
            <a:chExt cx="569736" cy="569736"/>
          </a:xfrm>
        </p:grpSpPr>
        <p:sp>
          <p:nvSpPr>
            <p:cNvPr id="40" name="Oval 39">
              <a:extLst>
                <a:ext uri="{FF2B5EF4-FFF2-40B4-BE49-F238E27FC236}">
                  <a16:creationId xmlns:a16="http://schemas.microsoft.com/office/drawing/2014/main" id="{E93D32AC-4A68-4AE6-97F7-FC2560BA2E5B}"/>
                </a:ext>
              </a:extLst>
            </p:cNvPr>
            <p:cNvSpPr/>
            <p:nvPr/>
          </p:nvSpPr>
          <p:spPr bwMode="auto">
            <a:xfrm>
              <a:off x="7990398" y="4873883"/>
              <a:ext cx="569736" cy="56973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4" name="Shield_EA18" title="Icon of a shield">
              <a:extLst>
                <a:ext uri="{FF2B5EF4-FFF2-40B4-BE49-F238E27FC236}">
                  <a16:creationId xmlns:a16="http://schemas.microsoft.com/office/drawing/2014/main" id="{D94832DD-8A5B-4E33-9B20-345FF4DEB7CC}"/>
                </a:ext>
              </a:extLst>
            </p:cNvPr>
            <p:cNvSpPr>
              <a:spLocks noChangeAspect="1"/>
            </p:cNvSpPr>
            <p:nvPr/>
          </p:nvSpPr>
          <p:spPr bwMode="auto">
            <a:xfrm>
              <a:off x="8118862" y="5037643"/>
              <a:ext cx="308420" cy="328365"/>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gradFill>
                  <a:gsLst>
                    <a:gs pos="0">
                      <a:srgbClr val="505050"/>
                    </a:gs>
                    <a:gs pos="100000">
                      <a:srgbClr val="505050"/>
                    </a:gs>
                  </a:gsLst>
                </a:gradFill>
                <a:latin typeface="Segoe UI Semilight"/>
              </a:endParaRPr>
            </a:p>
          </p:txBody>
        </p:sp>
      </p:grpSp>
      <p:grpSp>
        <p:nvGrpSpPr>
          <p:cNvPr id="21" name="Group 20">
            <a:extLst>
              <a:ext uri="{FF2B5EF4-FFF2-40B4-BE49-F238E27FC236}">
                <a16:creationId xmlns:a16="http://schemas.microsoft.com/office/drawing/2014/main" id="{C6D1C7FF-873D-4CDA-88D8-1EFB6758B3F5}"/>
              </a:ext>
            </a:extLst>
          </p:cNvPr>
          <p:cNvGrpSpPr/>
          <p:nvPr/>
        </p:nvGrpSpPr>
        <p:grpSpPr>
          <a:xfrm>
            <a:off x="7302951" y="2954961"/>
            <a:ext cx="558536" cy="558536"/>
            <a:chOff x="10075887" y="3308313"/>
            <a:chExt cx="569736" cy="569736"/>
          </a:xfrm>
        </p:grpSpPr>
        <p:sp>
          <p:nvSpPr>
            <p:cNvPr id="38" name="Oval 37">
              <a:extLst>
                <a:ext uri="{FF2B5EF4-FFF2-40B4-BE49-F238E27FC236}">
                  <a16:creationId xmlns:a16="http://schemas.microsoft.com/office/drawing/2014/main" id="{EB987F8F-07C4-4E02-9817-53680061B2A9}"/>
                </a:ext>
              </a:extLst>
            </p:cNvPr>
            <p:cNvSpPr/>
            <p:nvPr/>
          </p:nvSpPr>
          <p:spPr bwMode="auto">
            <a:xfrm>
              <a:off x="10075887" y="3308313"/>
              <a:ext cx="569736" cy="56973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6" name="Freeform 96" title="Icon of a gear with a wrench">
              <a:extLst>
                <a:ext uri="{FF2B5EF4-FFF2-40B4-BE49-F238E27FC236}">
                  <a16:creationId xmlns:a16="http://schemas.microsoft.com/office/drawing/2014/main" id="{0E6D58EA-FDA3-4132-8D37-5C9E46FA86A2}"/>
                </a:ext>
              </a:extLst>
            </p:cNvPr>
            <p:cNvSpPr>
              <a:spLocks noChangeAspect="1" noEditPoints="1"/>
            </p:cNvSpPr>
            <p:nvPr/>
          </p:nvSpPr>
          <p:spPr bwMode="auto">
            <a:xfrm>
              <a:off x="10189035" y="3435068"/>
              <a:ext cx="343440" cy="316226"/>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gradFill>
                  <a:gsLst>
                    <a:gs pos="0">
                      <a:srgbClr val="505050"/>
                    </a:gs>
                    <a:gs pos="100000">
                      <a:srgbClr val="505050"/>
                    </a:gs>
                  </a:gsLst>
                </a:gradFill>
                <a:latin typeface="Segoe UI Semilight"/>
              </a:endParaRPr>
            </a:p>
          </p:txBody>
        </p:sp>
      </p:grpSp>
      <p:sp>
        <p:nvSpPr>
          <p:cNvPr id="63" name="Oval 62">
            <a:extLst>
              <a:ext uri="{FF2B5EF4-FFF2-40B4-BE49-F238E27FC236}">
                <a16:creationId xmlns:a16="http://schemas.microsoft.com/office/drawing/2014/main" id="{9269B8AD-D7A0-45C0-ABC4-B3D7DC9513D5}"/>
              </a:ext>
            </a:extLst>
          </p:cNvPr>
          <p:cNvSpPr/>
          <p:nvPr/>
        </p:nvSpPr>
        <p:spPr bwMode="auto">
          <a:xfrm>
            <a:off x="4900506" y="2259873"/>
            <a:ext cx="2382478" cy="2382478"/>
          </a:xfrm>
          <a:prstGeom prst="ellipse">
            <a:avLst/>
          </a:prstGeom>
          <a:solidFill>
            <a:schemeClr val="accent1"/>
          </a:solidFill>
          <a:ln w="3810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4" name="cloud" title="Icon of a cloud">
            <a:extLst>
              <a:ext uri="{FF2B5EF4-FFF2-40B4-BE49-F238E27FC236}">
                <a16:creationId xmlns:a16="http://schemas.microsoft.com/office/drawing/2014/main" id="{9F2C935C-0E48-42C1-8CA9-9D091208D635}"/>
              </a:ext>
            </a:extLst>
          </p:cNvPr>
          <p:cNvSpPr>
            <a:spLocks noChangeAspect="1"/>
          </p:cNvSpPr>
          <p:nvPr/>
        </p:nvSpPr>
        <p:spPr bwMode="auto">
          <a:xfrm>
            <a:off x="5330411" y="2909337"/>
            <a:ext cx="1522668" cy="963523"/>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rgbClr val="0078D7"/>
          </a:solidFill>
          <a:ln w="15875" cap="flat">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defRPr/>
            </a:pPr>
            <a:endParaRPr lang="en-US" sz="882" kern="0" dirty="0">
              <a:gradFill>
                <a:gsLst>
                  <a:gs pos="0">
                    <a:srgbClr val="505050"/>
                  </a:gs>
                  <a:gs pos="100000">
                    <a:srgbClr val="505050"/>
                  </a:gs>
                </a:gsLst>
                <a:lin ang="5400000" scaled="1"/>
              </a:gradFill>
              <a:latin typeface="Segoe UI Semilight"/>
            </a:endParaRPr>
          </a:p>
        </p:txBody>
      </p:sp>
      <p:sp>
        <p:nvSpPr>
          <p:cNvPr id="65" name="TextBox 64">
            <a:extLst>
              <a:ext uri="{FF2B5EF4-FFF2-40B4-BE49-F238E27FC236}">
                <a16:creationId xmlns:a16="http://schemas.microsoft.com/office/drawing/2014/main" id="{AB553768-E2FE-4D2A-BC8F-40B38B34E01E}"/>
              </a:ext>
            </a:extLst>
          </p:cNvPr>
          <p:cNvSpPr txBox="1"/>
          <p:nvPr/>
        </p:nvSpPr>
        <p:spPr>
          <a:xfrm>
            <a:off x="4824652" y="3266387"/>
            <a:ext cx="2492077" cy="506901"/>
          </a:xfrm>
          <a:prstGeom prst="rect">
            <a:avLst/>
          </a:prstGeom>
          <a:noFill/>
        </p:spPr>
        <p:txBody>
          <a:bodyPr wrap="square" lIns="179285" tIns="143428" rIns="179285" bIns="143428" rtlCol="0">
            <a:spAutoFit/>
          </a:bodyPr>
          <a:lstStyle/>
          <a:p>
            <a:pPr algn="ctr" defTabSz="896386">
              <a:lnSpc>
                <a:spcPct val="90000"/>
              </a:lnSpc>
              <a:spcAft>
                <a:spcPts val="588"/>
              </a:spcAft>
              <a:defRPr/>
            </a:pPr>
            <a:r>
              <a:rPr lang="en-US" sz="1568" kern="0" dirty="0">
                <a:solidFill>
                  <a:srgbClr val="FFFFFF"/>
                </a:solidFill>
                <a:latin typeface="Segoe UI Semilight"/>
              </a:rPr>
              <a:t>Microsoft Azure</a:t>
            </a:r>
          </a:p>
        </p:txBody>
      </p:sp>
      <p:grpSp>
        <p:nvGrpSpPr>
          <p:cNvPr id="7" name="Group 6">
            <a:extLst>
              <a:ext uri="{FF2B5EF4-FFF2-40B4-BE49-F238E27FC236}">
                <a16:creationId xmlns:a16="http://schemas.microsoft.com/office/drawing/2014/main" id="{63A085D3-9950-48AC-B110-70F1399E2DDD}"/>
              </a:ext>
            </a:extLst>
          </p:cNvPr>
          <p:cNvGrpSpPr/>
          <p:nvPr/>
        </p:nvGrpSpPr>
        <p:grpSpPr>
          <a:xfrm>
            <a:off x="2050872" y="1896786"/>
            <a:ext cx="2849634" cy="334916"/>
            <a:chOff x="2147838" y="1751244"/>
            <a:chExt cx="2906775" cy="341632"/>
          </a:xfrm>
        </p:grpSpPr>
        <p:sp>
          <p:nvSpPr>
            <p:cNvPr id="17" name="Rectangle 16">
              <a:extLst>
                <a:ext uri="{FF2B5EF4-FFF2-40B4-BE49-F238E27FC236}">
                  <a16:creationId xmlns:a16="http://schemas.microsoft.com/office/drawing/2014/main" id="{2E54614B-F1B9-4E35-8324-73604F789416}"/>
                </a:ext>
              </a:extLst>
            </p:cNvPr>
            <p:cNvSpPr/>
            <p:nvPr/>
          </p:nvSpPr>
          <p:spPr>
            <a:xfrm>
              <a:off x="2147838" y="1751244"/>
              <a:ext cx="2249682" cy="341632"/>
            </a:xfrm>
            <a:prstGeom prst="rect">
              <a:avLst/>
            </a:prstGeom>
            <a:noFill/>
          </p:spPr>
          <p:txBody>
            <a:bodyPr wrap="square">
              <a:spAutoFit/>
            </a:bodyPr>
            <a:lstStyle/>
            <a:p>
              <a:pPr defTabSz="914102" fontAlgn="base">
                <a:lnSpc>
                  <a:spcPct val="90000"/>
                </a:lnSpc>
                <a:spcBef>
                  <a:spcPct val="0"/>
                </a:spcBef>
                <a:spcAft>
                  <a:spcPct val="0"/>
                </a:spcAft>
                <a:defRPr/>
              </a:pPr>
              <a:r>
                <a:rPr lang="en-US" sz="1765" dirty="0">
                  <a:solidFill>
                    <a:srgbClr val="0078D7"/>
                  </a:solidFill>
                  <a:latin typeface="Segoe UI Semibold" panose="020B0702040204020203" pitchFamily="34" charset="0"/>
                  <a:ea typeface="STXihei" panose="020B0503020204020204" pitchFamily="2" charset="-122"/>
                  <a:cs typeface="Segoe UI Semibold" panose="020B0702040204020203" pitchFamily="34" charset="0"/>
                </a:rPr>
                <a:t>Unique Intelligence</a:t>
              </a:r>
            </a:p>
          </p:txBody>
        </p:sp>
        <p:sp>
          <p:nvSpPr>
            <p:cNvPr id="28" name="Freeform: Shape 27">
              <a:extLst>
                <a:ext uri="{FF2B5EF4-FFF2-40B4-BE49-F238E27FC236}">
                  <a16:creationId xmlns:a16="http://schemas.microsoft.com/office/drawing/2014/main" id="{D53A3276-1E56-4CE0-B3D8-3C9A18B95A77}"/>
                </a:ext>
              </a:extLst>
            </p:cNvPr>
            <p:cNvSpPr/>
            <p:nvPr/>
          </p:nvSpPr>
          <p:spPr bwMode="auto">
            <a:xfrm>
              <a:off x="4296372" y="1914904"/>
              <a:ext cx="758241" cy="105137"/>
            </a:xfrm>
            <a:custGeom>
              <a:avLst/>
              <a:gdLst>
                <a:gd name="connsiteX0" fmla="*/ 927100 w 927100"/>
                <a:gd name="connsiteY0" fmla="*/ 190500 h 190500"/>
                <a:gd name="connsiteX1" fmla="*/ 927100 w 927100"/>
                <a:gd name="connsiteY1" fmla="*/ 190500 h 190500"/>
                <a:gd name="connsiteX2" fmla="*/ 736600 w 927100"/>
                <a:gd name="connsiteY2" fmla="*/ 0 h 190500"/>
                <a:gd name="connsiteX3" fmla="*/ 0 w 927100"/>
                <a:gd name="connsiteY3" fmla="*/ 0 h 190500"/>
              </a:gdLst>
              <a:ahLst/>
              <a:cxnLst>
                <a:cxn ang="0">
                  <a:pos x="connsiteX0" y="connsiteY0"/>
                </a:cxn>
                <a:cxn ang="0">
                  <a:pos x="connsiteX1" y="connsiteY1"/>
                </a:cxn>
                <a:cxn ang="0">
                  <a:pos x="connsiteX2" y="connsiteY2"/>
                </a:cxn>
                <a:cxn ang="0">
                  <a:pos x="connsiteX3" y="connsiteY3"/>
                </a:cxn>
              </a:cxnLst>
              <a:rect l="l" t="t" r="r" b="b"/>
              <a:pathLst>
                <a:path w="927100" h="190500">
                  <a:moveTo>
                    <a:pt x="927100" y="190500"/>
                  </a:moveTo>
                  <a:lnTo>
                    <a:pt x="927100" y="190500"/>
                  </a:lnTo>
                  <a:lnTo>
                    <a:pt x="736600" y="0"/>
                  </a:lnTo>
                  <a:lnTo>
                    <a:pt x="0" y="0"/>
                  </a:lnTo>
                </a:path>
              </a:pathLst>
            </a:cu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367">
                <a:defRPr/>
              </a:pPr>
              <a:endParaRPr lang="en-US" sz="1765">
                <a:solidFill>
                  <a:srgbClr val="FFFFFF"/>
                </a:solidFill>
                <a:latin typeface="Segoe UI Semilight"/>
              </a:endParaRPr>
            </a:p>
          </p:txBody>
        </p:sp>
      </p:grpSp>
      <p:grpSp>
        <p:nvGrpSpPr>
          <p:cNvPr id="3" name="Group 2">
            <a:extLst>
              <a:ext uri="{FF2B5EF4-FFF2-40B4-BE49-F238E27FC236}">
                <a16:creationId xmlns:a16="http://schemas.microsoft.com/office/drawing/2014/main" id="{174357F1-C6E2-4A31-A0FA-C3DBE63DA885}"/>
              </a:ext>
            </a:extLst>
          </p:cNvPr>
          <p:cNvGrpSpPr/>
          <p:nvPr/>
        </p:nvGrpSpPr>
        <p:grpSpPr>
          <a:xfrm>
            <a:off x="7861489" y="3299194"/>
            <a:ext cx="2716324" cy="336759"/>
            <a:chOff x="8019126" y="3310719"/>
            <a:chExt cx="3213932" cy="343519"/>
          </a:xfrm>
        </p:grpSpPr>
        <p:sp>
          <p:nvSpPr>
            <p:cNvPr id="11" name="Rectangle 10">
              <a:extLst>
                <a:ext uri="{FF2B5EF4-FFF2-40B4-BE49-F238E27FC236}">
                  <a16:creationId xmlns:a16="http://schemas.microsoft.com/office/drawing/2014/main" id="{EF1AAAC7-DE9F-4120-A518-62EF34E2A784}"/>
                </a:ext>
              </a:extLst>
            </p:cNvPr>
            <p:cNvSpPr/>
            <p:nvPr/>
          </p:nvSpPr>
          <p:spPr>
            <a:xfrm>
              <a:off x="9039014" y="3310719"/>
              <a:ext cx="2194044" cy="343519"/>
            </a:xfrm>
            <a:prstGeom prst="rect">
              <a:avLst/>
            </a:prstGeom>
            <a:noFill/>
          </p:spPr>
          <p:txBody>
            <a:bodyPr wrap="square">
              <a:spAutoFit/>
            </a:bodyPr>
            <a:lstStyle/>
            <a:p>
              <a:pPr defTabSz="914102" fontAlgn="base">
                <a:lnSpc>
                  <a:spcPct val="90000"/>
                </a:lnSpc>
                <a:spcBef>
                  <a:spcPct val="0"/>
                </a:spcBef>
                <a:spcAft>
                  <a:spcPct val="0"/>
                </a:spcAft>
                <a:defRPr/>
              </a:pPr>
              <a:r>
                <a:rPr lang="en-US" sz="1765" dirty="0">
                  <a:solidFill>
                    <a:srgbClr val="0078D7"/>
                  </a:solidFill>
                  <a:latin typeface="Segoe UI Semibold" panose="020B0702040204020203" pitchFamily="34" charset="0"/>
                  <a:ea typeface="STXihei" panose="020B0503020204020204" pitchFamily="2" charset="-122"/>
                  <a:cs typeface="Segoe UI Semibold" panose="020B0702040204020203" pitchFamily="34" charset="0"/>
                </a:rPr>
                <a:t>Built-in Controls</a:t>
              </a:r>
            </a:p>
          </p:txBody>
        </p:sp>
        <p:sp>
          <p:nvSpPr>
            <p:cNvPr id="29" name="Freeform: Shape 28">
              <a:extLst>
                <a:ext uri="{FF2B5EF4-FFF2-40B4-BE49-F238E27FC236}">
                  <a16:creationId xmlns:a16="http://schemas.microsoft.com/office/drawing/2014/main" id="{D7383AC8-4AA3-4E9A-A93B-637BB1882AB9}"/>
                </a:ext>
              </a:extLst>
            </p:cNvPr>
            <p:cNvSpPr/>
            <p:nvPr/>
          </p:nvSpPr>
          <p:spPr bwMode="auto">
            <a:xfrm flipH="1" flipV="1">
              <a:off x="8019126" y="3383824"/>
              <a:ext cx="927100" cy="107183"/>
            </a:xfrm>
            <a:custGeom>
              <a:avLst/>
              <a:gdLst>
                <a:gd name="connsiteX0" fmla="*/ 927100 w 927100"/>
                <a:gd name="connsiteY0" fmla="*/ 190500 h 190500"/>
                <a:gd name="connsiteX1" fmla="*/ 927100 w 927100"/>
                <a:gd name="connsiteY1" fmla="*/ 190500 h 190500"/>
                <a:gd name="connsiteX2" fmla="*/ 736600 w 927100"/>
                <a:gd name="connsiteY2" fmla="*/ 0 h 190500"/>
                <a:gd name="connsiteX3" fmla="*/ 0 w 927100"/>
                <a:gd name="connsiteY3" fmla="*/ 0 h 190500"/>
              </a:gdLst>
              <a:ahLst/>
              <a:cxnLst>
                <a:cxn ang="0">
                  <a:pos x="connsiteX0" y="connsiteY0"/>
                </a:cxn>
                <a:cxn ang="0">
                  <a:pos x="connsiteX1" y="connsiteY1"/>
                </a:cxn>
                <a:cxn ang="0">
                  <a:pos x="connsiteX2" y="connsiteY2"/>
                </a:cxn>
                <a:cxn ang="0">
                  <a:pos x="connsiteX3" y="connsiteY3"/>
                </a:cxn>
              </a:cxnLst>
              <a:rect l="l" t="t" r="r" b="b"/>
              <a:pathLst>
                <a:path w="927100" h="190500">
                  <a:moveTo>
                    <a:pt x="927100" y="190500"/>
                  </a:moveTo>
                  <a:lnTo>
                    <a:pt x="927100" y="190500"/>
                  </a:lnTo>
                  <a:lnTo>
                    <a:pt x="736600" y="0"/>
                  </a:lnTo>
                  <a:lnTo>
                    <a:pt x="0" y="0"/>
                  </a:lnTo>
                </a:path>
              </a:pathLst>
            </a:cu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367">
                <a:defRPr/>
              </a:pPr>
              <a:endParaRPr lang="en-US" sz="1765" dirty="0">
                <a:solidFill>
                  <a:srgbClr val="FFFFFF"/>
                </a:solidFill>
                <a:latin typeface="Segoe UI Semilight"/>
              </a:endParaRPr>
            </a:p>
          </p:txBody>
        </p:sp>
      </p:grpSp>
      <p:sp>
        <p:nvSpPr>
          <p:cNvPr id="6" name="Rectangle 5">
            <a:extLst>
              <a:ext uri="{FF2B5EF4-FFF2-40B4-BE49-F238E27FC236}">
                <a16:creationId xmlns:a16="http://schemas.microsoft.com/office/drawing/2014/main" id="{AAACC1CB-C003-4CEA-B78D-7FC892717725}"/>
              </a:ext>
            </a:extLst>
          </p:cNvPr>
          <p:cNvSpPr/>
          <p:nvPr/>
        </p:nvSpPr>
        <p:spPr>
          <a:xfrm>
            <a:off x="2045707" y="4916037"/>
            <a:ext cx="2104101" cy="334916"/>
          </a:xfrm>
          <a:prstGeom prst="rect">
            <a:avLst/>
          </a:prstGeom>
          <a:noFill/>
        </p:spPr>
        <p:txBody>
          <a:bodyPr wrap="none">
            <a:spAutoFit/>
          </a:bodyPr>
          <a:lstStyle/>
          <a:p>
            <a:pPr defTabSz="914102" fontAlgn="base">
              <a:lnSpc>
                <a:spcPct val="90000"/>
              </a:lnSpc>
              <a:spcBef>
                <a:spcPct val="0"/>
              </a:spcBef>
              <a:spcAft>
                <a:spcPct val="0"/>
              </a:spcAft>
              <a:defRPr/>
            </a:pPr>
            <a:r>
              <a:rPr lang="en-US" sz="1765" dirty="0">
                <a:solidFill>
                  <a:srgbClr val="0078D7"/>
                </a:solidFill>
                <a:latin typeface="Segoe UI Semibold" panose="020B0702040204020203" pitchFamily="34" charset="0"/>
                <a:ea typeface="STXihei" panose="020B0503020204020204" pitchFamily="2" charset="-122"/>
                <a:cs typeface="Segoe UI Semibold" panose="020B0702040204020203" pitchFamily="34" charset="0"/>
              </a:rPr>
              <a:t>Secure Foundation</a:t>
            </a:r>
          </a:p>
        </p:txBody>
      </p:sp>
      <p:sp>
        <p:nvSpPr>
          <p:cNvPr id="30" name="Freeform: Shape 29">
            <a:extLst>
              <a:ext uri="{FF2B5EF4-FFF2-40B4-BE49-F238E27FC236}">
                <a16:creationId xmlns:a16="http://schemas.microsoft.com/office/drawing/2014/main" id="{BB4D1427-7631-4EC6-9D8A-A40FC4FF924E}"/>
              </a:ext>
            </a:extLst>
          </p:cNvPr>
          <p:cNvSpPr/>
          <p:nvPr/>
        </p:nvSpPr>
        <p:spPr bwMode="auto">
          <a:xfrm>
            <a:off x="4157170" y="4974409"/>
            <a:ext cx="1173240" cy="109457"/>
          </a:xfrm>
          <a:custGeom>
            <a:avLst/>
            <a:gdLst>
              <a:gd name="connsiteX0" fmla="*/ 1363980 w 1363980"/>
              <a:gd name="connsiteY0" fmla="*/ 0 h 175260"/>
              <a:gd name="connsiteX1" fmla="*/ 1188720 w 1363980"/>
              <a:gd name="connsiteY1" fmla="*/ 175260 h 175260"/>
              <a:gd name="connsiteX2" fmla="*/ 0 w 1363980"/>
              <a:gd name="connsiteY2" fmla="*/ 175260 h 175260"/>
            </a:gdLst>
            <a:ahLst/>
            <a:cxnLst>
              <a:cxn ang="0">
                <a:pos x="connsiteX0" y="connsiteY0"/>
              </a:cxn>
              <a:cxn ang="0">
                <a:pos x="connsiteX1" y="connsiteY1"/>
              </a:cxn>
              <a:cxn ang="0">
                <a:pos x="connsiteX2" y="connsiteY2"/>
              </a:cxn>
            </a:cxnLst>
            <a:rect l="l" t="t" r="r" b="b"/>
            <a:pathLst>
              <a:path w="1363980" h="175260">
                <a:moveTo>
                  <a:pt x="1363980" y="0"/>
                </a:moveTo>
                <a:lnTo>
                  <a:pt x="1188720" y="175260"/>
                </a:lnTo>
                <a:lnTo>
                  <a:pt x="0" y="175260"/>
                </a:lnTo>
              </a:path>
            </a:pathLst>
          </a:cu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367">
              <a:defRPr/>
            </a:pPr>
            <a:endParaRPr lang="en-US" sz="1765" dirty="0">
              <a:solidFill>
                <a:srgbClr val="FFFFFF"/>
              </a:solidFill>
              <a:latin typeface="Segoe UI Semilight"/>
            </a:endParaRPr>
          </a:p>
        </p:txBody>
      </p:sp>
      <p:sp>
        <p:nvSpPr>
          <p:cNvPr id="32" name="TextBox 31">
            <a:extLst>
              <a:ext uri="{FF2B5EF4-FFF2-40B4-BE49-F238E27FC236}">
                <a16:creationId xmlns:a16="http://schemas.microsoft.com/office/drawing/2014/main" id="{CD3992C6-DA86-422B-99B8-BE5279DD4FE3}"/>
              </a:ext>
            </a:extLst>
          </p:cNvPr>
          <p:cNvSpPr txBox="1"/>
          <p:nvPr/>
        </p:nvSpPr>
        <p:spPr>
          <a:xfrm>
            <a:off x="1974563" y="5164134"/>
            <a:ext cx="2281767" cy="615522"/>
          </a:xfrm>
          <a:prstGeom prst="rect">
            <a:avLst/>
          </a:prstGeom>
          <a:noFill/>
        </p:spPr>
        <p:txBody>
          <a:bodyPr wrap="square" lIns="179285" tIns="143428" rIns="179285" bIns="143428" rtlCol="0">
            <a:spAutoFit/>
          </a:bodyPr>
          <a:lstStyle>
            <a:defPPr>
              <a:defRPr lang="en-US"/>
            </a:defPPr>
            <a:lvl1pPr algn="r">
              <a:lnSpc>
                <a:spcPct val="90000"/>
              </a:lnSpc>
              <a:spcAft>
                <a:spcPts val="600"/>
              </a:spcAft>
              <a:defRPr sz="120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defRPr>
            </a:lvl1pPr>
          </a:lstStyle>
          <a:p>
            <a:pPr algn="l"/>
            <a:r>
              <a:rPr lang="en-US" sz="1176" dirty="0"/>
              <a:t>Reduce costs with Microsoft managed infrastructure</a:t>
            </a:r>
          </a:p>
        </p:txBody>
      </p:sp>
      <p:sp>
        <p:nvSpPr>
          <p:cNvPr id="33" name="TextBox 32">
            <a:extLst>
              <a:ext uri="{FF2B5EF4-FFF2-40B4-BE49-F238E27FC236}">
                <a16:creationId xmlns:a16="http://schemas.microsoft.com/office/drawing/2014/main" id="{4A83EA14-F7EF-4B56-8807-74A071EE968B}"/>
              </a:ext>
            </a:extLst>
          </p:cNvPr>
          <p:cNvSpPr txBox="1"/>
          <p:nvPr/>
        </p:nvSpPr>
        <p:spPr>
          <a:xfrm>
            <a:off x="8645049" y="3573743"/>
            <a:ext cx="2122122" cy="615522"/>
          </a:xfrm>
          <a:prstGeom prst="rect">
            <a:avLst/>
          </a:prstGeom>
          <a:noFill/>
        </p:spPr>
        <p:txBody>
          <a:bodyPr wrap="square" lIns="179285" tIns="143428" rIns="179285" bIns="143428" rtlCol="0">
            <a:spAutoFit/>
          </a:bodyPr>
          <a:lstStyle>
            <a:defPPr>
              <a:defRPr lang="en-US"/>
            </a:defPPr>
            <a:lvl1pPr algn="r">
              <a:lnSpc>
                <a:spcPct val="90000"/>
              </a:lnSpc>
              <a:spcAft>
                <a:spcPts val="600"/>
              </a:spcAft>
              <a:defRPr sz="120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defRPr>
            </a:lvl1pPr>
          </a:lstStyle>
          <a:p>
            <a:pPr algn="l"/>
            <a:r>
              <a:rPr lang="en-US" sz="1176" dirty="0"/>
              <a:t>Simplify security, protect hybrid workloads quickly</a:t>
            </a:r>
          </a:p>
        </p:txBody>
      </p:sp>
      <p:sp>
        <p:nvSpPr>
          <p:cNvPr id="35" name="TextBox 34">
            <a:extLst>
              <a:ext uri="{FF2B5EF4-FFF2-40B4-BE49-F238E27FC236}">
                <a16:creationId xmlns:a16="http://schemas.microsoft.com/office/drawing/2014/main" id="{67A8D978-439D-4CE7-BDDF-3CB2A029D573}"/>
              </a:ext>
            </a:extLst>
          </p:cNvPr>
          <p:cNvSpPr txBox="1"/>
          <p:nvPr/>
        </p:nvSpPr>
        <p:spPr>
          <a:xfrm>
            <a:off x="1974563" y="2121250"/>
            <a:ext cx="2205458" cy="615522"/>
          </a:xfrm>
          <a:prstGeom prst="rect">
            <a:avLst/>
          </a:prstGeom>
          <a:noFill/>
        </p:spPr>
        <p:txBody>
          <a:bodyPr wrap="square" lIns="179285" tIns="143428" rIns="179285" bIns="143428" rtlCol="0">
            <a:spAutoFit/>
          </a:bodyPr>
          <a:lstStyle>
            <a:defPPr>
              <a:defRPr lang="en-US"/>
            </a:defPPr>
            <a:lvl1pPr algn="r">
              <a:lnSpc>
                <a:spcPct val="90000"/>
              </a:lnSpc>
              <a:spcAft>
                <a:spcPts val="600"/>
              </a:spcAft>
              <a:defRPr sz="120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defRPr>
            </a:lvl1pPr>
          </a:lstStyle>
          <a:p>
            <a:pPr algn="l"/>
            <a:r>
              <a:rPr lang="en-US" sz="1176" dirty="0"/>
              <a:t>Detect new threats and respond rapidly</a:t>
            </a:r>
          </a:p>
        </p:txBody>
      </p:sp>
    </p:spTree>
    <p:extLst>
      <p:ext uri="{BB962C8B-B14F-4D97-AF65-F5344CB8AC3E}">
        <p14:creationId xmlns:p14="http://schemas.microsoft.com/office/powerpoint/2010/main" val="2154481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500"/>
                                  </p:stCondLst>
                                  <p:childTnLst>
                                    <p:set>
                                      <p:cBhvr>
                                        <p:cTn id="6" dur="1" fill="hold">
                                          <p:stCondLst>
                                            <p:cond delay="0"/>
                                          </p:stCondLst>
                                        </p:cTn>
                                        <p:tgtEl>
                                          <p:spTgt spid="36"/>
                                        </p:tgtEl>
                                        <p:attrNameLst>
                                          <p:attrName>style.visibility</p:attrName>
                                        </p:attrNameLst>
                                      </p:cBhvr>
                                      <p:to>
                                        <p:strVal val="visible"/>
                                      </p:to>
                                    </p:set>
                                  </p:childTnLst>
                                </p:cTn>
                              </p:par>
                              <p:par>
                                <p:cTn id="7" presetID="6" presetClass="emph" presetSubtype="0" accel="100000" autoRev="1" fill="hold" grpId="1" nodeType="withEffect">
                                  <p:stCondLst>
                                    <p:cond delay="0"/>
                                  </p:stCondLst>
                                  <p:childTnLst>
                                    <p:animScale>
                                      <p:cBhvr>
                                        <p:cTn id="8" dur="500" fill="hold"/>
                                        <p:tgtEl>
                                          <p:spTgt spid="36"/>
                                        </p:tgtEl>
                                      </p:cBhvr>
                                      <p:by x="0" y="0"/>
                                    </p:animScale>
                                  </p:childTnLst>
                                </p:cTn>
                              </p:par>
                              <p:par>
                                <p:cTn id="9" presetID="1" presetClass="entr" presetSubtype="0" fill="hold" nodeType="withEffect">
                                  <p:stCondLst>
                                    <p:cond delay="500"/>
                                  </p:stCondLst>
                                  <p:childTnLst>
                                    <p:set>
                                      <p:cBhvr>
                                        <p:cTn id="10" dur="1" fill="hold">
                                          <p:stCondLst>
                                            <p:cond delay="0"/>
                                          </p:stCondLst>
                                        </p:cTn>
                                        <p:tgtEl>
                                          <p:spTgt spid="22"/>
                                        </p:tgtEl>
                                        <p:attrNameLst>
                                          <p:attrName>style.visibility</p:attrName>
                                        </p:attrNameLst>
                                      </p:cBhvr>
                                      <p:to>
                                        <p:strVal val="visible"/>
                                      </p:to>
                                    </p:set>
                                  </p:childTnLst>
                                </p:cTn>
                              </p:par>
                              <p:par>
                                <p:cTn id="11" presetID="6" presetClass="emph" presetSubtype="0" accel="100000" autoRev="1" fill="hold" nodeType="withEffect">
                                  <p:stCondLst>
                                    <p:cond delay="0"/>
                                  </p:stCondLst>
                                  <p:childTnLst>
                                    <p:animScale>
                                      <p:cBhvr>
                                        <p:cTn id="12" dur="500" fill="hold"/>
                                        <p:tgtEl>
                                          <p:spTgt spid="22"/>
                                        </p:tgtEl>
                                      </p:cBhvr>
                                      <p:by x="0" y="0"/>
                                    </p:animScale>
                                  </p:childTnLst>
                                </p:cTn>
                              </p:par>
                              <p:par>
                                <p:cTn id="13" presetID="42" presetClass="path" presetSubtype="0" decel="100000" fill="hold" nodeType="withEffect">
                                  <p:stCondLst>
                                    <p:cond delay="500"/>
                                  </p:stCondLst>
                                  <p:childTnLst>
                                    <p:animMotion origin="layout" path="M -2.31299E-6 4.65729E-6 L -2.31299E-6 0.05901 " pathEditMode="relative" rAng="0" ptsTypes="AA">
                                      <p:cBhvr>
                                        <p:cTn id="14" dur="500" spd="-100000" fill="hold"/>
                                        <p:tgtEl>
                                          <p:spTgt spid="22"/>
                                        </p:tgtEl>
                                        <p:attrNameLst>
                                          <p:attrName>ppt_x</p:attrName>
                                          <p:attrName>ppt_y</p:attrName>
                                        </p:attrNameLst>
                                      </p:cBhvr>
                                      <p:rCtr x="0" y="2951"/>
                                    </p:animMotion>
                                  </p:childTnLst>
                                </p:cTn>
                              </p:par>
                              <p:par>
                                <p:cTn id="15" presetID="22" presetClass="entr" presetSubtype="2" fill="hold" grpId="0" nodeType="withEffect">
                                  <p:stCondLst>
                                    <p:cond delay="750"/>
                                  </p:stCondLst>
                                  <p:childTnLst>
                                    <p:set>
                                      <p:cBhvr>
                                        <p:cTn id="16" dur="1" fill="hold">
                                          <p:stCondLst>
                                            <p:cond delay="0"/>
                                          </p:stCondLst>
                                        </p:cTn>
                                        <p:tgtEl>
                                          <p:spTgt spid="30"/>
                                        </p:tgtEl>
                                        <p:attrNameLst>
                                          <p:attrName>style.visibility</p:attrName>
                                        </p:attrNameLst>
                                      </p:cBhvr>
                                      <p:to>
                                        <p:strVal val="visible"/>
                                      </p:to>
                                    </p:set>
                                    <p:animEffect transition="in" filter="wipe(right)">
                                      <p:cBhvr>
                                        <p:cTn id="17" dur="250"/>
                                        <p:tgtEl>
                                          <p:spTgt spid="30"/>
                                        </p:tgtEl>
                                      </p:cBhvr>
                                    </p:animEffect>
                                  </p:childTnLst>
                                </p:cTn>
                              </p:par>
                              <p:par>
                                <p:cTn id="18" presetID="22" presetClass="entr" presetSubtype="2" fill="hold" grpId="0" nodeType="withEffect">
                                  <p:stCondLst>
                                    <p:cond delay="1000"/>
                                  </p:stCondLst>
                                  <p:childTnLst>
                                    <p:set>
                                      <p:cBhvr>
                                        <p:cTn id="19" dur="1" fill="hold">
                                          <p:stCondLst>
                                            <p:cond delay="0"/>
                                          </p:stCondLst>
                                        </p:cTn>
                                        <p:tgtEl>
                                          <p:spTgt spid="6"/>
                                        </p:tgtEl>
                                        <p:attrNameLst>
                                          <p:attrName>style.visibility</p:attrName>
                                        </p:attrNameLst>
                                      </p:cBhvr>
                                      <p:to>
                                        <p:strVal val="visible"/>
                                      </p:to>
                                    </p:set>
                                    <p:animEffect transition="in" filter="wipe(right)">
                                      <p:cBhvr>
                                        <p:cTn id="20" dur="250"/>
                                        <p:tgtEl>
                                          <p:spTgt spid="6"/>
                                        </p:tgtEl>
                                      </p:cBhvr>
                                    </p:animEffect>
                                  </p:childTnLst>
                                </p:cTn>
                              </p:par>
                              <p:par>
                                <p:cTn id="21" presetID="10" presetClass="entr" presetSubtype="0" fill="hold" grpId="0" nodeType="withEffect">
                                  <p:stCondLst>
                                    <p:cond delay="75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par>
                                <p:cTn id="24" presetID="1" presetClass="entr" presetSubtype="0" fill="hold" nodeType="withEffect">
                                  <p:stCondLst>
                                    <p:cond delay="500"/>
                                  </p:stCondLst>
                                  <p:childTnLst>
                                    <p:set>
                                      <p:cBhvr>
                                        <p:cTn id="25" dur="1" fill="hold">
                                          <p:stCondLst>
                                            <p:cond delay="0"/>
                                          </p:stCondLst>
                                        </p:cTn>
                                        <p:tgtEl>
                                          <p:spTgt spid="21"/>
                                        </p:tgtEl>
                                        <p:attrNameLst>
                                          <p:attrName>style.visibility</p:attrName>
                                        </p:attrNameLst>
                                      </p:cBhvr>
                                      <p:to>
                                        <p:strVal val="visible"/>
                                      </p:to>
                                    </p:set>
                                  </p:childTnLst>
                                </p:cTn>
                              </p:par>
                              <p:par>
                                <p:cTn id="26" presetID="6" presetClass="emph" presetSubtype="0" accel="100000" autoRev="1" fill="hold" nodeType="withEffect">
                                  <p:stCondLst>
                                    <p:cond delay="0"/>
                                  </p:stCondLst>
                                  <p:childTnLst>
                                    <p:animScale>
                                      <p:cBhvr>
                                        <p:cTn id="27" dur="500" fill="hold"/>
                                        <p:tgtEl>
                                          <p:spTgt spid="21"/>
                                        </p:tgtEl>
                                      </p:cBhvr>
                                      <p:by x="0" y="0"/>
                                    </p:animScale>
                                  </p:childTnLst>
                                </p:cTn>
                              </p:par>
                              <p:par>
                                <p:cTn id="28" presetID="42" presetClass="path" presetSubtype="0" decel="100000" fill="hold" nodeType="withEffect">
                                  <p:stCondLst>
                                    <p:cond delay="500"/>
                                  </p:stCondLst>
                                  <p:childTnLst>
                                    <p:animMotion origin="layout" path="M 4.92979E-6 -2.63277E-6 L 4.92979E-6 0.05901 " pathEditMode="relative" rAng="0" ptsTypes="AA">
                                      <p:cBhvr>
                                        <p:cTn id="29" dur="500" spd="-100000" fill="hold"/>
                                        <p:tgtEl>
                                          <p:spTgt spid="21"/>
                                        </p:tgtEl>
                                        <p:attrNameLst>
                                          <p:attrName>ppt_x</p:attrName>
                                          <p:attrName>ppt_y</p:attrName>
                                        </p:attrNameLst>
                                      </p:cBhvr>
                                      <p:rCtr x="0" y="2951"/>
                                    </p:animMotion>
                                  </p:childTnLst>
                                </p:cTn>
                              </p:par>
                              <p:par>
                                <p:cTn id="30" presetID="22" presetClass="entr" presetSubtype="8" fill="hold" nodeType="withEffect">
                                  <p:stCondLst>
                                    <p:cond delay="750"/>
                                  </p:stCondLst>
                                  <p:childTnLst>
                                    <p:set>
                                      <p:cBhvr>
                                        <p:cTn id="31" dur="1" fill="hold">
                                          <p:stCondLst>
                                            <p:cond delay="0"/>
                                          </p:stCondLst>
                                        </p:cTn>
                                        <p:tgtEl>
                                          <p:spTgt spid="3"/>
                                        </p:tgtEl>
                                        <p:attrNameLst>
                                          <p:attrName>style.visibility</p:attrName>
                                        </p:attrNameLst>
                                      </p:cBhvr>
                                      <p:to>
                                        <p:strVal val="visible"/>
                                      </p:to>
                                    </p:set>
                                    <p:animEffect transition="in" filter="wipe(left)">
                                      <p:cBhvr>
                                        <p:cTn id="32" dur="500"/>
                                        <p:tgtEl>
                                          <p:spTgt spid="3"/>
                                        </p:tgtEl>
                                      </p:cBhvr>
                                    </p:animEffect>
                                  </p:childTnLst>
                                </p:cTn>
                              </p:par>
                              <p:par>
                                <p:cTn id="33" presetID="10" presetClass="entr" presetSubtype="0" fill="hold" grpId="0" nodeType="withEffect">
                                  <p:stCondLst>
                                    <p:cond delay="75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500"/>
                                        <p:tgtEl>
                                          <p:spTgt spid="33"/>
                                        </p:tgtEl>
                                      </p:cBhvr>
                                    </p:animEffect>
                                  </p:childTnLst>
                                </p:cTn>
                              </p:par>
                              <p:par>
                                <p:cTn id="36" presetID="1" presetClass="entr" presetSubtype="0" fill="hold" nodeType="withEffect">
                                  <p:stCondLst>
                                    <p:cond delay="500"/>
                                  </p:stCondLst>
                                  <p:childTnLst>
                                    <p:set>
                                      <p:cBhvr>
                                        <p:cTn id="37" dur="1" fill="hold">
                                          <p:stCondLst>
                                            <p:cond delay="0"/>
                                          </p:stCondLst>
                                        </p:cTn>
                                        <p:tgtEl>
                                          <p:spTgt spid="5"/>
                                        </p:tgtEl>
                                        <p:attrNameLst>
                                          <p:attrName>style.visibility</p:attrName>
                                        </p:attrNameLst>
                                      </p:cBhvr>
                                      <p:to>
                                        <p:strVal val="visible"/>
                                      </p:to>
                                    </p:set>
                                  </p:childTnLst>
                                </p:cTn>
                              </p:par>
                              <p:par>
                                <p:cTn id="38" presetID="6" presetClass="emph" presetSubtype="0" accel="100000" autoRev="1" fill="hold" nodeType="withEffect">
                                  <p:stCondLst>
                                    <p:cond delay="0"/>
                                  </p:stCondLst>
                                  <p:childTnLst>
                                    <p:animScale>
                                      <p:cBhvr>
                                        <p:cTn id="39" dur="500" fill="hold"/>
                                        <p:tgtEl>
                                          <p:spTgt spid="5"/>
                                        </p:tgtEl>
                                      </p:cBhvr>
                                      <p:by x="0" y="0"/>
                                    </p:animScale>
                                  </p:childTnLst>
                                </p:cTn>
                              </p:par>
                              <p:par>
                                <p:cTn id="40" presetID="42" presetClass="path" presetSubtype="0" decel="100000" fill="hold" nodeType="withEffect">
                                  <p:stCondLst>
                                    <p:cond delay="500"/>
                                  </p:stCondLst>
                                  <p:childTnLst>
                                    <p:animMotion origin="layout" path="M 1.64922E-6 -1.71584E-6 L 1.64922E-6 0.05901 " pathEditMode="relative" rAng="0" ptsTypes="AA">
                                      <p:cBhvr>
                                        <p:cTn id="41" dur="500" spd="-100000" fill="hold"/>
                                        <p:tgtEl>
                                          <p:spTgt spid="5"/>
                                        </p:tgtEl>
                                        <p:attrNameLst>
                                          <p:attrName>ppt_x</p:attrName>
                                          <p:attrName>ppt_y</p:attrName>
                                        </p:attrNameLst>
                                      </p:cBhvr>
                                      <p:rCtr x="0" y="2951"/>
                                    </p:animMotion>
                                  </p:childTnLst>
                                </p:cTn>
                              </p:par>
                              <p:par>
                                <p:cTn id="42" presetID="22" presetClass="entr" presetSubtype="2" fill="hold" nodeType="withEffect">
                                  <p:stCondLst>
                                    <p:cond delay="750"/>
                                  </p:stCondLst>
                                  <p:childTnLst>
                                    <p:set>
                                      <p:cBhvr>
                                        <p:cTn id="43" dur="1" fill="hold">
                                          <p:stCondLst>
                                            <p:cond delay="0"/>
                                          </p:stCondLst>
                                        </p:cTn>
                                        <p:tgtEl>
                                          <p:spTgt spid="7"/>
                                        </p:tgtEl>
                                        <p:attrNameLst>
                                          <p:attrName>style.visibility</p:attrName>
                                        </p:attrNameLst>
                                      </p:cBhvr>
                                      <p:to>
                                        <p:strVal val="visible"/>
                                      </p:to>
                                    </p:set>
                                    <p:animEffect transition="in" filter="wipe(right)">
                                      <p:cBhvr>
                                        <p:cTn id="44" dur="500"/>
                                        <p:tgtEl>
                                          <p:spTgt spid="7"/>
                                        </p:tgtEl>
                                      </p:cBhvr>
                                    </p:animEffect>
                                  </p:childTnLst>
                                </p:cTn>
                              </p:par>
                              <p:par>
                                <p:cTn id="45" presetID="10" presetClass="entr" presetSubtype="0" fill="hold" grpId="0" nodeType="withEffect">
                                  <p:stCondLst>
                                    <p:cond delay="75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6" grpId="1" animBg="1"/>
      <p:bldP spid="6" grpId="0"/>
      <p:bldP spid="30" grpId="0" animBg="1"/>
      <p:bldP spid="32" grpId="0"/>
      <p:bldP spid="33" grpId="0"/>
      <p:bldP spid="3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B6A94F77-EF45-45E4-A755-D4C4D7CFC84A}"/>
              </a:ext>
            </a:extLst>
          </p:cNvPr>
          <p:cNvCxnSpPr/>
          <p:nvPr/>
        </p:nvCxnSpPr>
        <p:spPr>
          <a:xfrm>
            <a:off x="1" y="-145366"/>
            <a:ext cx="12192000" cy="0"/>
          </a:xfrm>
          <a:prstGeom prst="line">
            <a:avLst/>
          </a:prstGeom>
          <a:ln>
            <a:solidFill>
              <a:schemeClr val="tx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B2BD398A-31EC-4EB4-8395-BF98DA61D0B7}"/>
              </a:ext>
            </a:extLst>
          </p:cNvPr>
          <p:cNvSpPr/>
          <p:nvPr/>
        </p:nvSpPr>
        <p:spPr>
          <a:xfrm>
            <a:off x="342967" y="913053"/>
            <a:ext cx="2705605" cy="416383"/>
          </a:xfrm>
          <a:prstGeom prst="rect">
            <a:avLst/>
          </a:prstGeom>
          <a:noFill/>
        </p:spPr>
        <p:txBody>
          <a:bodyPr wrap="none">
            <a:spAutoFit/>
          </a:bodyPr>
          <a:lstStyle/>
          <a:p>
            <a:pPr defTabSz="914102" fontAlgn="base">
              <a:lnSpc>
                <a:spcPct val="90000"/>
              </a:lnSpc>
              <a:spcBef>
                <a:spcPct val="0"/>
              </a:spcBef>
              <a:spcAft>
                <a:spcPct val="0"/>
              </a:spcAft>
              <a:defRPr/>
            </a:pPr>
            <a:r>
              <a:rPr lang="en-US" sz="2353" dirty="0">
                <a:cs typeface="Segoe UI" pitchFamily="34" charset="0"/>
              </a:rPr>
              <a:t>Microsoft managed</a:t>
            </a:r>
          </a:p>
        </p:txBody>
      </p:sp>
      <p:sp>
        <p:nvSpPr>
          <p:cNvPr id="51" name="TextBox 10">
            <a:extLst>
              <a:ext uri="{FF2B5EF4-FFF2-40B4-BE49-F238E27FC236}">
                <a16:creationId xmlns:a16="http://schemas.microsoft.com/office/drawing/2014/main" id="{C3F6DDF1-48F4-44D1-AAD4-8360F71F8D32}"/>
              </a:ext>
            </a:extLst>
          </p:cNvPr>
          <p:cNvSpPr txBox="1"/>
          <p:nvPr/>
        </p:nvSpPr>
        <p:spPr>
          <a:xfrm>
            <a:off x="1044423" y="1953688"/>
            <a:ext cx="2602895" cy="362072"/>
          </a:xfrm>
          <a:prstGeom prst="rect">
            <a:avLst/>
          </a:prstGeom>
          <a:noFill/>
        </p:spPr>
        <p:txBody>
          <a:bodyPr wrap="square">
            <a:spAutoFit/>
          </a:bodyPr>
          <a:lstStyle>
            <a:defPPr>
              <a:defRPr lang="en-US"/>
            </a:defPPr>
            <a:lvl1pPr defTabSz="932472" fontAlgn="base">
              <a:lnSpc>
                <a:spcPct val="90000"/>
              </a:lnSpc>
              <a:spcBef>
                <a:spcPct val="0"/>
              </a:spcBef>
              <a:spcAft>
                <a:spcPct val="0"/>
              </a:spcAft>
              <a:defRPr>
                <a:gradFill>
                  <a:gsLst>
                    <a:gs pos="0">
                      <a:srgbClr val="0078D7"/>
                    </a:gs>
                    <a:gs pos="100000">
                      <a:srgbClr val="0078D7"/>
                    </a:gs>
                  </a:gsLst>
                  <a:lin ang="5400000" scaled="0"/>
                </a:gradFill>
                <a:latin typeface="Segoe UI Semibold" panose="020B0702040204020203" pitchFamily="34" charset="0"/>
                <a:ea typeface="STXihei" panose="020B0503020204020204" pitchFamily="2" charset="-122"/>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961" dirty="0">
                <a:latin typeface="+mn-lt"/>
              </a:rPr>
              <a:t>Physical datacenter</a:t>
            </a:r>
          </a:p>
        </p:txBody>
      </p:sp>
      <p:sp>
        <p:nvSpPr>
          <p:cNvPr id="54" name="TextBox 10">
            <a:extLst>
              <a:ext uri="{FF2B5EF4-FFF2-40B4-BE49-F238E27FC236}">
                <a16:creationId xmlns:a16="http://schemas.microsoft.com/office/drawing/2014/main" id="{2D3AB8D0-9C39-4BD8-95B5-6FBBEBCB0CAE}"/>
              </a:ext>
            </a:extLst>
          </p:cNvPr>
          <p:cNvSpPr txBox="1"/>
          <p:nvPr/>
        </p:nvSpPr>
        <p:spPr>
          <a:xfrm>
            <a:off x="1044424" y="3287735"/>
            <a:ext cx="2615796" cy="362072"/>
          </a:xfrm>
          <a:prstGeom prst="rect">
            <a:avLst/>
          </a:prstGeom>
          <a:noFill/>
        </p:spPr>
        <p:txBody>
          <a:bodyPr wrap="square">
            <a:spAutoFit/>
          </a:bodyPr>
          <a:lstStyle>
            <a:defPPr>
              <a:defRPr lang="en-US"/>
            </a:defPPr>
            <a:lvl1pPr defTabSz="932472" fontAlgn="base">
              <a:lnSpc>
                <a:spcPct val="90000"/>
              </a:lnSpc>
              <a:spcBef>
                <a:spcPct val="0"/>
              </a:spcBef>
              <a:spcAft>
                <a:spcPct val="0"/>
              </a:spcAft>
              <a:defRPr>
                <a:gradFill>
                  <a:gsLst>
                    <a:gs pos="0">
                      <a:srgbClr val="0078D7"/>
                    </a:gs>
                    <a:gs pos="100000">
                      <a:srgbClr val="0078D7"/>
                    </a:gs>
                  </a:gsLst>
                  <a:lin ang="5400000" scaled="0"/>
                </a:gradFill>
                <a:latin typeface="Segoe UI Semibold" panose="020B0702040204020203" pitchFamily="34" charset="0"/>
                <a:ea typeface="STXihei" panose="020B0503020204020204" pitchFamily="2" charset="-122"/>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961" dirty="0">
                <a:latin typeface="+mn-lt"/>
              </a:rPr>
              <a:t>Azure infrastructure</a:t>
            </a:r>
          </a:p>
        </p:txBody>
      </p:sp>
      <p:sp>
        <p:nvSpPr>
          <p:cNvPr id="57" name="TextBox 10">
            <a:extLst>
              <a:ext uri="{FF2B5EF4-FFF2-40B4-BE49-F238E27FC236}">
                <a16:creationId xmlns:a16="http://schemas.microsoft.com/office/drawing/2014/main" id="{C6140CD9-EC83-45AF-A306-71BA6F0124C9}"/>
              </a:ext>
            </a:extLst>
          </p:cNvPr>
          <p:cNvSpPr txBox="1"/>
          <p:nvPr/>
        </p:nvSpPr>
        <p:spPr>
          <a:xfrm>
            <a:off x="1044424" y="4638961"/>
            <a:ext cx="2748045" cy="362072"/>
          </a:xfrm>
          <a:prstGeom prst="rect">
            <a:avLst/>
          </a:prstGeom>
          <a:noFill/>
        </p:spPr>
        <p:txBody>
          <a:bodyPr wrap="square">
            <a:spAutoFit/>
          </a:bodyPr>
          <a:lstStyle>
            <a:defPPr>
              <a:defRPr lang="en-US"/>
            </a:defPPr>
            <a:lvl1pPr defTabSz="932472" fontAlgn="base">
              <a:lnSpc>
                <a:spcPct val="90000"/>
              </a:lnSpc>
              <a:spcBef>
                <a:spcPct val="0"/>
              </a:spcBef>
              <a:spcAft>
                <a:spcPct val="0"/>
              </a:spcAft>
              <a:defRPr>
                <a:gradFill>
                  <a:gsLst>
                    <a:gs pos="0">
                      <a:srgbClr val="0078D7"/>
                    </a:gs>
                    <a:gs pos="100000">
                      <a:srgbClr val="0078D7"/>
                    </a:gs>
                  </a:gsLst>
                  <a:lin ang="5400000" scaled="0"/>
                </a:gradFill>
                <a:latin typeface="Segoe UI Semibold" panose="020B0702040204020203" pitchFamily="34" charset="0"/>
                <a:ea typeface="STXihei" panose="020B0503020204020204" pitchFamily="2" charset="-122"/>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961" dirty="0">
                <a:latin typeface="+mn-lt"/>
              </a:rPr>
              <a:t>Operational security</a:t>
            </a:r>
            <a:r>
              <a:rPr lang="en-US" sz="1961" dirty="0">
                <a:solidFill>
                  <a:schemeClr val="bg1"/>
                </a:solidFill>
                <a:latin typeface="+mn-lt"/>
              </a:rPr>
              <a:t>-</a:t>
            </a:r>
          </a:p>
        </p:txBody>
      </p:sp>
      <p:sp>
        <p:nvSpPr>
          <p:cNvPr id="58" name="TextBox 10">
            <a:extLst>
              <a:ext uri="{FF2B5EF4-FFF2-40B4-BE49-F238E27FC236}">
                <a16:creationId xmlns:a16="http://schemas.microsoft.com/office/drawing/2014/main" id="{3DFC5D65-D858-48D5-A41D-604FB33563F9}"/>
              </a:ext>
            </a:extLst>
          </p:cNvPr>
          <p:cNvSpPr txBox="1"/>
          <p:nvPr/>
        </p:nvSpPr>
        <p:spPr>
          <a:xfrm>
            <a:off x="1044424" y="2300123"/>
            <a:ext cx="2791255" cy="760979"/>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27" fontAlgn="base">
              <a:lnSpc>
                <a:spcPct val="90000"/>
              </a:lnSpc>
              <a:spcBef>
                <a:spcPct val="0"/>
              </a:spcBef>
              <a:spcAft>
                <a:spcPts val="392"/>
              </a:spcAft>
              <a:defRPr/>
            </a:pPr>
            <a:r>
              <a:rPr lang="en-US" sz="1371" dirty="0">
                <a:gradFill>
                  <a:gsLst>
                    <a:gs pos="0">
                      <a:srgbClr val="353535"/>
                    </a:gs>
                    <a:gs pos="100000">
                      <a:srgbClr val="353535"/>
                    </a:gs>
                  </a:gsLst>
                  <a:lin ang="5400000" scaled="0"/>
                </a:gradFill>
                <a:cs typeface="Segoe UI" pitchFamily="34" charset="0"/>
              </a:rPr>
              <a:t>Global datacenters</a:t>
            </a:r>
          </a:p>
          <a:p>
            <a:pPr defTabSz="913927" fontAlgn="base">
              <a:lnSpc>
                <a:spcPct val="90000"/>
              </a:lnSpc>
              <a:spcBef>
                <a:spcPct val="0"/>
              </a:spcBef>
              <a:spcAft>
                <a:spcPts val="392"/>
              </a:spcAft>
              <a:defRPr/>
            </a:pPr>
            <a:r>
              <a:rPr lang="en-US" sz="1371" dirty="0">
                <a:gradFill>
                  <a:gsLst>
                    <a:gs pos="0">
                      <a:srgbClr val="353535"/>
                    </a:gs>
                    <a:gs pos="100000">
                      <a:srgbClr val="353535"/>
                    </a:gs>
                  </a:gsLst>
                  <a:lin ang="5400000" scaled="0"/>
                </a:gradFill>
                <a:cs typeface="Segoe UI" pitchFamily="34" charset="0"/>
              </a:rPr>
              <a:t>Multi-layered protection</a:t>
            </a:r>
          </a:p>
          <a:p>
            <a:pPr defTabSz="913927" fontAlgn="base">
              <a:lnSpc>
                <a:spcPct val="90000"/>
              </a:lnSpc>
              <a:spcBef>
                <a:spcPct val="0"/>
              </a:spcBef>
              <a:spcAft>
                <a:spcPts val="392"/>
              </a:spcAft>
              <a:defRPr/>
            </a:pPr>
            <a:r>
              <a:rPr lang="en-US" sz="1371" dirty="0">
                <a:gradFill>
                  <a:gsLst>
                    <a:gs pos="0">
                      <a:srgbClr val="353535"/>
                    </a:gs>
                    <a:gs pos="100000">
                      <a:srgbClr val="353535"/>
                    </a:gs>
                  </a:gsLst>
                  <a:lin ang="5400000" scaled="0"/>
                </a:gradFill>
                <a:cs typeface="Segoe UI" pitchFamily="34" charset="0"/>
              </a:rPr>
              <a:t>Industry leading compliance</a:t>
            </a:r>
          </a:p>
        </p:txBody>
      </p:sp>
      <p:sp>
        <p:nvSpPr>
          <p:cNvPr id="59" name="TextBox 10">
            <a:extLst>
              <a:ext uri="{FF2B5EF4-FFF2-40B4-BE49-F238E27FC236}">
                <a16:creationId xmlns:a16="http://schemas.microsoft.com/office/drawing/2014/main" id="{265146D4-7FCC-49DE-92F5-BA4E3F8685F2}"/>
              </a:ext>
            </a:extLst>
          </p:cNvPr>
          <p:cNvSpPr txBox="1"/>
          <p:nvPr/>
        </p:nvSpPr>
        <p:spPr>
          <a:xfrm>
            <a:off x="1044423" y="3648951"/>
            <a:ext cx="3594359" cy="764505"/>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27" fontAlgn="base">
              <a:lnSpc>
                <a:spcPct val="90000"/>
              </a:lnSpc>
              <a:spcBef>
                <a:spcPct val="0"/>
              </a:spcBef>
              <a:spcAft>
                <a:spcPts val="392"/>
              </a:spcAft>
              <a:defRPr/>
            </a:pPr>
            <a:r>
              <a:rPr lang="en-US" sz="1371" dirty="0">
                <a:gradFill>
                  <a:gsLst>
                    <a:gs pos="0">
                      <a:srgbClr val="353535"/>
                    </a:gs>
                    <a:gs pos="100000">
                      <a:srgbClr val="353535"/>
                    </a:gs>
                  </a:gsLst>
                  <a:lin ang="5400000" scaled="0"/>
                </a:gradFill>
                <a:cs typeface="Segoe UI" pitchFamily="34" charset="0"/>
              </a:rPr>
              <a:t>Custom hardware &amp; innovation</a:t>
            </a:r>
          </a:p>
          <a:p>
            <a:pPr defTabSz="913927" fontAlgn="base">
              <a:lnSpc>
                <a:spcPct val="90000"/>
              </a:lnSpc>
              <a:spcBef>
                <a:spcPct val="0"/>
              </a:spcBef>
              <a:spcAft>
                <a:spcPts val="392"/>
              </a:spcAft>
              <a:defRPr/>
            </a:pPr>
            <a:r>
              <a:rPr lang="en-US" sz="1371" dirty="0">
                <a:gradFill>
                  <a:gsLst>
                    <a:gs pos="0">
                      <a:srgbClr val="353535"/>
                    </a:gs>
                    <a:gs pos="100000">
                      <a:srgbClr val="353535"/>
                    </a:gs>
                  </a:gsLst>
                  <a:lin ang="5400000" scaled="0"/>
                </a:gradFill>
                <a:cs typeface="Segoe UI" pitchFamily="34" charset="0"/>
              </a:rPr>
              <a:t>Network infrastructure protection (</a:t>
            </a:r>
            <a:r>
              <a:rPr lang="en-US" sz="1371" dirty="0" err="1">
                <a:gradFill>
                  <a:gsLst>
                    <a:gs pos="0">
                      <a:srgbClr val="353535"/>
                    </a:gs>
                    <a:gs pos="100000">
                      <a:srgbClr val="353535"/>
                    </a:gs>
                  </a:gsLst>
                  <a:lin ang="5400000" scaled="0"/>
                </a:gradFill>
                <a:cs typeface="Segoe UI" pitchFamily="34" charset="0"/>
              </a:rPr>
              <a:t>e.g</a:t>
            </a:r>
            <a:r>
              <a:rPr lang="en-US" sz="1371" dirty="0">
                <a:gradFill>
                  <a:gsLst>
                    <a:gs pos="0">
                      <a:srgbClr val="353535"/>
                    </a:gs>
                    <a:gs pos="100000">
                      <a:srgbClr val="353535"/>
                    </a:gs>
                  </a:gsLst>
                  <a:lin ang="5400000" scaled="0"/>
                </a:gradFill>
                <a:cs typeface="Segoe UI" pitchFamily="34" charset="0"/>
              </a:rPr>
              <a:t> DDoS)</a:t>
            </a:r>
          </a:p>
          <a:p>
            <a:pPr defTabSz="913927" fontAlgn="base">
              <a:lnSpc>
                <a:spcPct val="90000"/>
              </a:lnSpc>
              <a:spcBef>
                <a:spcPct val="0"/>
              </a:spcBef>
              <a:spcAft>
                <a:spcPts val="392"/>
              </a:spcAft>
              <a:defRPr/>
            </a:pPr>
            <a:r>
              <a:rPr lang="en-US" sz="1371" dirty="0">
                <a:gradFill>
                  <a:gsLst>
                    <a:gs pos="0">
                      <a:srgbClr val="353535"/>
                    </a:gs>
                    <a:gs pos="100000">
                      <a:srgbClr val="353535"/>
                    </a:gs>
                  </a:gsLst>
                  <a:lin ang="5400000" scaled="0"/>
                </a:gradFill>
                <a:cs typeface="Segoe UI" pitchFamily="34" charset="0"/>
              </a:rPr>
              <a:t>Continuous testing</a:t>
            </a:r>
          </a:p>
        </p:txBody>
      </p:sp>
      <p:sp>
        <p:nvSpPr>
          <p:cNvPr id="60" name="TextBox 10">
            <a:extLst>
              <a:ext uri="{FF2B5EF4-FFF2-40B4-BE49-F238E27FC236}">
                <a16:creationId xmlns:a16="http://schemas.microsoft.com/office/drawing/2014/main" id="{9D58A1E2-B411-44B9-A347-31771639D59A}"/>
              </a:ext>
            </a:extLst>
          </p:cNvPr>
          <p:cNvSpPr txBox="1"/>
          <p:nvPr/>
        </p:nvSpPr>
        <p:spPr>
          <a:xfrm>
            <a:off x="1044423" y="5006023"/>
            <a:ext cx="4503621" cy="764505"/>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27" fontAlgn="base">
              <a:lnSpc>
                <a:spcPct val="90000"/>
              </a:lnSpc>
              <a:spcBef>
                <a:spcPct val="0"/>
              </a:spcBef>
              <a:spcAft>
                <a:spcPts val="392"/>
              </a:spcAft>
              <a:defRPr/>
            </a:pPr>
            <a:r>
              <a:rPr lang="en-US" sz="1371" dirty="0">
                <a:gradFill>
                  <a:gsLst>
                    <a:gs pos="0">
                      <a:srgbClr val="353535"/>
                    </a:gs>
                    <a:gs pos="100000">
                      <a:srgbClr val="353535"/>
                    </a:gs>
                  </a:gsLst>
                  <a:lin ang="5400000" scaled="0"/>
                </a:gradFill>
                <a:cs typeface="Segoe UI" pitchFamily="34" charset="0"/>
              </a:rPr>
              <a:t>Restricted access to customer data for Microsoft</a:t>
            </a:r>
          </a:p>
          <a:p>
            <a:pPr defTabSz="913927" fontAlgn="base">
              <a:lnSpc>
                <a:spcPct val="90000"/>
              </a:lnSpc>
              <a:spcBef>
                <a:spcPct val="0"/>
              </a:spcBef>
              <a:spcAft>
                <a:spcPts val="392"/>
              </a:spcAft>
              <a:defRPr/>
            </a:pPr>
            <a:r>
              <a:rPr lang="en-US" sz="1371" dirty="0">
                <a:gradFill>
                  <a:gsLst>
                    <a:gs pos="0">
                      <a:srgbClr val="353535"/>
                    </a:gs>
                    <a:gs pos="100000">
                      <a:srgbClr val="353535"/>
                    </a:gs>
                  </a:gsLst>
                  <a:lin ang="5400000" scaled="0"/>
                </a:gradFill>
                <a:cs typeface="Segoe UI" pitchFamily="34" charset="0"/>
              </a:rPr>
              <a:t>24x7 monitoring</a:t>
            </a:r>
          </a:p>
          <a:p>
            <a:pPr defTabSz="913927" fontAlgn="base">
              <a:lnSpc>
                <a:spcPct val="90000"/>
              </a:lnSpc>
              <a:spcBef>
                <a:spcPct val="0"/>
              </a:spcBef>
              <a:spcAft>
                <a:spcPts val="392"/>
              </a:spcAft>
              <a:defRPr/>
            </a:pPr>
            <a:r>
              <a:rPr lang="en-US" sz="1371" dirty="0">
                <a:gradFill>
                  <a:gsLst>
                    <a:gs pos="0">
                      <a:srgbClr val="353535"/>
                    </a:gs>
                    <a:gs pos="100000">
                      <a:srgbClr val="353535"/>
                    </a:gs>
                  </a:gsLst>
                  <a:lin ang="5400000" scaled="0"/>
                </a:gradFill>
                <a:cs typeface="Segoe UI" pitchFamily="34" charset="0"/>
              </a:rPr>
              <a:t>3500+ Global security</a:t>
            </a:r>
            <a:r>
              <a:rPr lang="en-US" sz="1371" dirty="0">
                <a:solidFill>
                  <a:schemeClr val="bg1"/>
                </a:solidFill>
                <a:cs typeface="Segoe UI" pitchFamily="34" charset="0"/>
              </a:rPr>
              <a:t>-</a:t>
            </a:r>
            <a:r>
              <a:rPr lang="en-US" sz="1371" dirty="0">
                <a:gradFill>
                  <a:gsLst>
                    <a:gs pos="0">
                      <a:srgbClr val="353535"/>
                    </a:gs>
                    <a:gs pos="100000">
                      <a:srgbClr val="353535"/>
                    </a:gs>
                  </a:gsLst>
                  <a:lin ang="5400000" scaled="0"/>
                </a:gradFill>
                <a:cs typeface="Segoe UI" pitchFamily="34" charset="0"/>
              </a:rPr>
              <a:t>experts </a:t>
            </a:r>
          </a:p>
        </p:txBody>
      </p:sp>
      <p:sp>
        <p:nvSpPr>
          <p:cNvPr id="61" name="Rectangle 60">
            <a:extLst>
              <a:ext uri="{FF2B5EF4-FFF2-40B4-BE49-F238E27FC236}">
                <a16:creationId xmlns:a16="http://schemas.microsoft.com/office/drawing/2014/main" id="{5B99CA1A-0BA5-4663-B1FB-D2EA5BFC58BB}"/>
              </a:ext>
            </a:extLst>
          </p:cNvPr>
          <p:cNvSpPr/>
          <p:nvPr/>
        </p:nvSpPr>
        <p:spPr>
          <a:xfrm>
            <a:off x="350626" y="353833"/>
            <a:ext cx="3897425" cy="633625"/>
          </a:xfrm>
          <a:prstGeom prst="rect">
            <a:avLst/>
          </a:prstGeom>
          <a:noFill/>
        </p:spPr>
        <p:txBody>
          <a:bodyPr wrap="none">
            <a:spAutoFit/>
          </a:bodyPr>
          <a:lstStyle/>
          <a:p>
            <a:pPr defTabSz="914102" fontAlgn="base">
              <a:lnSpc>
                <a:spcPct val="90000"/>
              </a:lnSpc>
              <a:spcBef>
                <a:spcPct val="0"/>
              </a:spcBef>
              <a:spcAft>
                <a:spcPct val="0"/>
              </a:spcAft>
            </a:pPr>
            <a:r>
              <a:rPr lang="en-US" sz="3921" spc="-100" dirty="0">
                <a:ln w="3175">
                  <a:noFill/>
                </a:ln>
                <a:solidFill>
                  <a:schemeClr val="tx2"/>
                </a:solidFill>
                <a:latin typeface="+mj-lt"/>
                <a:cs typeface="Segoe UI" pitchFamily="34" charset="0"/>
              </a:rPr>
              <a:t>Secure Foundation</a:t>
            </a:r>
          </a:p>
        </p:txBody>
      </p:sp>
      <p:sp>
        <p:nvSpPr>
          <p:cNvPr id="27" name="Oval 26">
            <a:extLst>
              <a:ext uri="{FF2B5EF4-FFF2-40B4-BE49-F238E27FC236}">
                <a16:creationId xmlns:a16="http://schemas.microsoft.com/office/drawing/2014/main" id="{530377E2-C522-49F6-817A-186C22BB726A}"/>
              </a:ext>
            </a:extLst>
          </p:cNvPr>
          <p:cNvSpPr/>
          <p:nvPr/>
        </p:nvSpPr>
        <p:spPr bwMode="auto">
          <a:xfrm>
            <a:off x="4582673" y="1936266"/>
            <a:ext cx="3026655" cy="3026655"/>
          </a:xfrm>
          <a:prstGeom prst="ellipse">
            <a:avLst/>
          </a:prstGeom>
          <a:solidFill>
            <a:schemeClr val="bg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33" name="Group 32">
            <a:extLst>
              <a:ext uri="{FF2B5EF4-FFF2-40B4-BE49-F238E27FC236}">
                <a16:creationId xmlns:a16="http://schemas.microsoft.com/office/drawing/2014/main" id="{FD3ACD78-CB10-4E05-B660-ECC1F1BF7FFD}"/>
              </a:ext>
            </a:extLst>
          </p:cNvPr>
          <p:cNvGrpSpPr/>
          <p:nvPr/>
        </p:nvGrpSpPr>
        <p:grpSpPr>
          <a:xfrm>
            <a:off x="5258459" y="4489755"/>
            <a:ext cx="558536" cy="558536"/>
            <a:chOff x="7990398" y="4873883"/>
            <a:chExt cx="569736" cy="569736"/>
          </a:xfrm>
        </p:grpSpPr>
        <p:sp>
          <p:nvSpPr>
            <p:cNvPr id="34" name="Oval 33">
              <a:extLst>
                <a:ext uri="{FF2B5EF4-FFF2-40B4-BE49-F238E27FC236}">
                  <a16:creationId xmlns:a16="http://schemas.microsoft.com/office/drawing/2014/main" id="{C6C4BB05-2063-4A2E-8D83-F6E60E16C90F}"/>
                </a:ext>
              </a:extLst>
            </p:cNvPr>
            <p:cNvSpPr/>
            <p:nvPr/>
          </p:nvSpPr>
          <p:spPr bwMode="auto">
            <a:xfrm>
              <a:off x="7990398" y="4873883"/>
              <a:ext cx="569736" cy="56973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5" name="Shield_EA18" title="Icon of a shield">
              <a:extLst>
                <a:ext uri="{FF2B5EF4-FFF2-40B4-BE49-F238E27FC236}">
                  <a16:creationId xmlns:a16="http://schemas.microsoft.com/office/drawing/2014/main" id="{8BB07390-7AFB-4071-8C77-5DF70896FB8A}"/>
                </a:ext>
              </a:extLst>
            </p:cNvPr>
            <p:cNvSpPr>
              <a:spLocks noChangeAspect="1"/>
            </p:cNvSpPr>
            <p:nvPr/>
          </p:nvSpPr>
          <p:spPr bwMode="auto">
            <a:xfrm>
              <a:off x="8118862" y="5037643"/>
              <a:ext cx="308420" cy="328365"/>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gradFill>
                  <a:gsLst>
                    <a:gs pos="0">
                      <a:srgbClr val="505050"/>
                    </a:gs>
                    <a:gs pos="100000">
                      <a:srgbClr val="505050"/>
                    </a:gs>
                  </a:gsLst>
                </a:gradFill>
                <a:latin typeface="Segoe UI Semilight"/>
              </a:endParaRPr>
            </a:p>
          </p:txBody>
        </p:sp>
      </p:grpSp>
      <p:sp>
        <p:nvSpPr>
          <p:cNvPr id="46" name="Oval 45">
            <a:extLst>
              <a:ext uri="{FF2B5EF4-FFF2-40B4-BE49-F238E27FC236}">
                <a16:creationId xmlns:a16="http://schemas.microsoft.com/office/drawing/2014/main" id="{8E2ABABB-AF71-4452-8C5E-1C562F337629}"/>
              </a:ext>
            </a:extLst>
          </p:cNvPr>
          <p:cNvSpPr/>
          <p:nvPr/>
        </p:nvSpPr>
        <p:spPr bwMode="auto">
          <a:xfrm>
            <a:off x="4900506" y="2259873"/>
            <a:ext cx="2382478" cy="2382478"/>
          </a:xfrm>
          <a:prstGeom prst="ellipse">
            <a:avLst/>
          </a:prstGeom>
          <a:solidFill>
            <a:schemeClr val="accent1"/>
          </a:solidFill>
          <a:ln w="3810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9" name="cloud" title="Icon of a cloud">
            <a:extLst>
              <a:ext uri="{FF2B5EF4-FFF2-40B4-BE49-F238E27FC236}">
                <a16:creationId xmlns:a16="http://schemas.microsoft.com/office/drawing/2014/main" id="{723A1984-4EE3-467D-85BA-A19928773791}"/>
              </a:ext>
            </a:extLst>
          </p:cNvPr>
          <p:cNvSpPr>
            <a:spLocks noChangeAspect="1"/>
          </p:cNvSpPr>
          <p:nvPr/>
        </p:nvSpPr>
        <p:spPr bwMode="auto">
          <a:xfrm>
            <a:off x="5330411" y="2909337"/>
            <a:ext cx="1522668" cy="963523"/>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rgbClr val="0078D7"/>
          </a:solidFill>
          <a:ln w="15875" cap="flat">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defRPr/>
            </a:pPr>
            <a:endParaRPr lang="en-US" sz="882" kern="0" dirty="0">
              <a:gradFill>
                <a:gsLst>
                  <a:gs pos="0">
                    <a:srgbClr val="505050"/>
                  </a:gs>
                  <a:gs pos="100000">
                    <a:srgbClr val="505050"/>
                  </a:gs>
                </a:gsLst>
                <a:lin ang="5400000" scaled="1"/>
              </a:gradFill>
              <a:latin typeface="Segoe UI Semilight"/>
            </a:endParaRPr>
          </a:p>
        </p:txBody>
      </p:sp>
      <p:sp>
        <p:nvSpPr>
          <p:cNvPr id="52" name="TextBox 51">
            <a:extLst>
              <a:ext uri="{FF2B5EF4-FFF2-40B4-BE49-F238E27FC236}">
                <a16:creationId xmlns:a16="http://schemas.microsoft.com/office/drawing/2014/main" id="{A5573C8E-0641-4C22-B4D3-277614224704}"/>
              </a:ext>
            </a:extLst>
          </p:cNvPr>
          <p:cNvSpPr txBox="1"/>
          <p:nvPr/>
        </p:nvSpPr>
        <p:spPr>
          <a:xfrm>
            <a:off x="4824652" y="3266387"/>
            <a:ext cx="2492077" cy="506901"/>
          </a:xfrm>
          <a:prstGeom prst="rect">
            <a:avLst/>
          </a:prstGeom>
          <a:noFill/>
        </p:spPr>
        <p:txBody>
          <a:bodyPr wrap="square" lIns="179285" tIns="143428" rIns="179285" bIns="143428" rtlCol="0">
            <a:spAutoFit/>
          </a:bodyPr>
          <a:lstStyle/>
          <a:p>
            <a:pPr algn="ctr" defTabSz="896386">
              <a:lnSpc>
                <a:spcPct val="90000"/>
              </a:lnSpc>
              <a:spcAft>
                <a:spcPts val="588"/>
              </a:spcAft>
              <a:defRPr/>
            </a:pPr>
            <a:r>
              <a:rPr lang="en-US" sz="1568" kern="0" dirty="0">
                <a:solidFill>
                  <a:srgbClr val="FFFFFF"/>
                </a:solidFill>
                <a:latin typeface="Segoe UI Semilight"/>
              </a:rPr>
              <a:t>Microsoft Azure</a:t>
            </a:r>
          </a:p>
        </p:txBody>
      </p:sp>
      <p:sp>
        <p:nvSpPr>
          <p:cNvPr id="28" name="Freeform: Shape 27">
            <a:extLst>
              <a:ext uri="{FF2B5EF4-FFF2-40B4-BE49-F238E27FC236}">
                <a16:creationId xmlns:a16="http://schemas.microsoft.com/office/drawing/2014/main" id="{4FA48985-B75A-411E-8580-00BB169EC185}"/>
              </a:ext>
            </a:extLst>
          </p:cNvPr>
          <p:cNvSpPr/>
          <p:nvPr/>
        </p:nvSpPr>
        <p:spPr bwMode="auto">
          <a:xfrm flipV="1">
            <a:off x="4167905" y="703016"/>
            <a:ext cx="1923840" cy="939957"/>
          </a:xfrm>
          <a:custGeom>
            <a:avLst/>
            <a:gdLst>
              <a:gd name="connsiteX0" fmla="*/ 1363980 w 1363980"/>
              <a:gd name="connsiteY0" fmla="*/ 0 h 175260"/>
              <a:gd name="connsiteX1" fmla="*/ 1188720 w 1363980"/>
              <a:gd name="connsiteY1" fmla="*/ 175260 h 175260"/>
              <a:gd name="connsiteX2" fmla="*/ 0 w 1363980"/>
              <a:gd name="connsiteY2" fmla="*/ 175260 h 175260"/>
            </a:gdLst>
            <a:ahLst/>
            <a:cxnLst>
              <a:cxn ang="0">
                <a:pos x="connsiteX0" y="connsiteY0"/>
              </a:cxn>
              <a:cxn ang="0">
                <a:pos x="connsiteX1" y="connsiteY1"/>
              </a:cxn>
              <a:cxn ang="0">
                <a:pos x="connsiteX2" y="connsiteY2"/>
              </a:cxn>
            </a:cxnLst>
            <a:rect l="l" t="t" r="r" b="b"/>
            <a:pathLst>
              <a:path w="1363980" h="175260">
                <a:moveTo>
                  <a:pt x="1363980" y="0"/>
                </a:moveTo>
                <a:lnTo>
                  <a:pt x="1188720" y="175260"/>
                </a:lnTo>
                <a:lnTo>
                  <a:pt x="0" y="175260"/>
                </a:lnTo>
              </a:path>
            </a:pathLst>
          </a:cu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367">
              <a:defRPr/>
            </a:pPr>
            <a:endParaRPr lang="en-US" sz="1765" dirty="0">
              <a:solidFill>
                <a:srgbClr val="FFFFFF"/>
              </a:solidFill>
              <a:latin typeface="Segoe UI Semilight"/>
            </a:endParaRPr>
          </a:p>
        </p:txBody>
      </p:sp>
      <p:grpSp>
        <p:nvGrpSpPr>
          <p:cNvPr id="29" name="Group 28">
            <a:extLst>
              <a:ext uri="{FF2B5EF4-FFF2-40B4-BE49-F238E27FC236}">
                <a16:creationId xmlns:a16="http://schemas.microsoft.com/office/drawing/2014/main" id="{B4E0D345-4832-41DB-AC50-A410AAC857CC}"/>
              </a:ext>
            </a:extLst>
          </p:cNvPr>
          <p:cNvGrpSpPr/>
          <p:nvPr/>
        </p:nvGrpSpPr>
        <p:grpSpPr>
          <a:xfrm>
            <a:off x="451297" y="1915672"/>
            <a:ext cx="523062" cy="523062"/>
            <a:chOff x="5965210" y="1853839"/>
            <a:chExt cx="533550" cy="533550"/>
          </a:xfrm>
        </p:grpSpPr>
        <p:sp>
          <p:nvSpPr>
            <p:cNvPr id="31" name="Oval 30">
              <a:extLst>
                <a:ext uri="{FF2B5EF4-FFF2-40B4-BE49-F238E27FC236}">
                  <a16:creationId xmlns:a16="http://schemas.microsoft.com/office/drawing/2014/main" id="{9F1640F8-E180-4789-BE3D-C4A4090E252D}"/>
                </a:ext>
              </a:extLst>
            </p:cNvPr>
            <p:cNvSpPr/>
            <p:nvPr/>
          </p:nvSpPr>
          <p:spPr bwMode="auto">
            <a:xfrm>
              <a:off x="5965210" y="1853839"/>
              <a:ext cx="533550" cy="533550"/>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grpSp>
          <p:nvGrpSpPr>
            <p:cNvPr id="36" name="Group 35">
              <a:extLst>
                <a:ext uri="{FF2B5EF4-FFF2-40B4-BE49-F238E27FC236}">
                  <a16:creationId xmlns:a16="http://schemas.microsoft.com/office/drawing/2014/main" id="{18C95BD4-9C99-4034-8A4A-A250459C7648}"/>
                </a:ext>
              </a:extLst>
            </p:cNvPr>
            <p:cNvGrpSpPr/>
            <p:nvPr/>
          </p:nvGrpSpPr>
          <p:grpSpPr>
            <a:xfrm>
              <a:off x="6041710" y="2029182"/>
              <a:ext cx="378647" cy="166367"/>
              <a:chOff x="6156999" y="980066"/>
              <a:chExt cx="378647" cy="166367"/>
            </a:xfrm>
            <a:noFill/>
          </p:grpSpPr>
          <p:sp>
            <p:nvSpPr>
              <p:cNvPr id="37" name="Freeform: Shape 36">
                <a:extLst>
                  <a:ext uri="{FF2B5EF4-FFF2-40B4-BE49-F238E27FC236}">
                    <a16:creationId xmlns:a16="http://schemas.microsoft.com/office/drawing/2014/main" id="{8AA199F7-D2F1-4904-8438-99DCAC95411D}"/>
                  </a:ext>
                </a:extLst>
              </p:cNvPr>
              <p:cNvSpPr/>
              <p:nvPr/>
            </p:nvSpPr>
            <p:spPr bwMode="auto">
              <a:xfrm>
                <a:off x="6156999" y="980066"/>
                <a:ext cx="378647" cy="166367"/>
              </a:xfrm>
              <a:custGeom>
                <a:avLst/>
                <a:gdLst>
                  <a:gd name="connsiteX0" fmla="*/ 48270 w 378647"/>
                  <a:gd name="connsiteY0" fmla="*/ 0 h 166367"/>
                  <a:gd name="connsiteX1" fmla="*/ 333319 w 378647"/>
                  <a:gd name="connsiteY1" fmla="*/ 0 h 166367"/>
                  <a:gd name="connsiteX2" fmla="*/ 333319 w 378647"/>
                  <a:gd name="connsiteY2" fmla="*/ 33737 h 166367"/>
                  <a:gd name="connsiteX3" fmla="*/ 378647 w 378647"/>
                  <a:gd name="connsiteY3" fmla="*/ 33737 h 166367"/>
                  <a:gd name="connsiteX4" fmla="*/ 378647 w 378647"/>
                  <a:gd name="connsiteY4" fmla="*/ 166367 h 166367"/>
                  <a:gd name="connsiteX5" fmla="*/ 333319 w 378647"/>
                  <a:gd name="connsiteY5" fmla="*/ 166367 h 166367"/>
                  <a:gd name="connsiteX6" fmla="*/ 229161 w 378647"/>
                  <a:gd name="connsiteY6" fmla="*/ 166367 h 166367"/>
                  <a:gd name="connsiteX7" fmla="*/ 194406 w 378647"/>
                  <a:gd name="connsiteY7" fmla="*/ 166367 h 166367"/>
                  <a:gd name="connsiteX8" fmla="*/ 188806 w 378647"/>
                  <a:gd name="connsiteY8" fmla="*/ 166367 h 166367"/>
                  <a:gd name="connsiteX9" fmla="*/ 154051 w 378647"/>
                  <a:gd name="connsiteY9" fmla="*/ 166367 h 166367"/>
                  <a:gd name="connsiteX10" fmla="*/ 48270 w 378647"/>
                  <a:gd name="connsiteY10" fmla="*/ 166367 h 166367"/>
                  <a:gd name="connsiteX11" fmla="*/ 0 w 378647"/>
                  <a:gd name="connsiteY11" fmla="*/ 166367 h 166367"/>
                  <a:gd name="connsiteX12" fmla="*/ 0 w 378647"/>
                  <a:gd name="connsiteY12" fmla="*/ 33737 h 166367"/>
                  <a:gd name="connsiteX13" fmla="*/ 48270 w 378647"/>
                  <a:gd name="connsiteY13" fmla="*/ 33737 h 16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8647" h="166367">
                    <a:moveTo>
                      <a:pt x="48270" y="0"/>
                    </a:moveTo>
                    <a:lnTo>
                      <a:pt x="333319" y="0"/>
                    </a:lnTo>
                    <a:lnTo>
                      <a:pt x="333319" y="33737"/>
                    </a:lnTo>
                    <a:lnTo>
                      <a:pt x="378647" y="33737"/>
                    </a:lnTo>
                    <a:lnTo>
                      <a:pt x="378647" y="166367"/>
                    </a:lnTo>
                    <a:lnTo>
                      <a:pt x="333319" y="166367"/>
                    </a:lnTo>
                    <a:lnTo>
                      <a:pt x="229161" y="166367"/>
                    </a:lnTo>
                    <a:lnTo>
                      <a:pt x="194406" y="166367"/>
                    </a:lnTo>
                    <a:lnTo>
                      <a:pt x="188806" y="166367"/>
                    </a:lnTo>
                    <a:lnTo>
                      <a:pt x="154051" y="166367"/>
                    </a:lnTo>
                    <a:lnTo>
                      <a:pt x="48270" y="166367"/>
                    </a:lnTo>
                    <a:lnTo>
                      <a:pt x="0" y="166367"/>
                    </a:lnTo>
                    <a:lnTo>
                      <a:pt x="0" y="33737"/>
                    </a:lnTo>
                    <a:lnTo>
                      <a:pt x="48270" y="33737"/>
                    </a:lnTo>
                    <a:close/>
                  </a:path>
                </a:pathLst>
              </a:custGeom>
              <a:grpFill/>
              <a:ln w="1587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38" name="Shield_EA18" title="Icon of a shield">
                <a:extLst>
                  <a:ext uri="{FF2B5EF4-FFF2-40B4-BE49-F238E27FC236}">
                    <a16:creationId xmlns:a16="http://schemas.microsoft.com/office/drawing/2014/main" id="{62B46A54-0B6D-403D-87EF-9DFC4F55F954}"/>
                  </a:ext>
                </a:extLst>
              </p:cNvPr>
              <p:cNvSpPr>
                <a:spLocks noChangeAspect="1"/>
              </p:cNvSpPr>
              <p:nvPr/>
            </p:nvSpPr>
            <p:spPr bwMode="auto">
              <a:xfrm>
                <a:off x="6302072" y="1017466"/>
                <a:ext cx="89418" cy="95201"/>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grpFill/>
              <a:ln w="15875" cap="sq">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defRPr/>
                </a:pPr>
                <a:endParaRPr lang="en-US" sz="1765">
                  <a:gradFill>
                    <a:gsLst>
                      <a:gs pos="0">
                        <a:srgbClr val="505050"/>
                      </a:gs>
                      <a:gs pos="100000">
                        <a:srgbClr val="505050"/>
                      </a:gs>
                    </a:gsLst>
                  </a:gradFill>
                  <a:latin typeface="Segoe UI Semilight"/>
                </a:endParaRPr>
              </a:p>
            </p:txBody>
          </p:sp>
        </p:grpSp>
      </p:grpSp>
      <p:grpSp>
        <p:nvGrpSpPr>
          <p:cNvPr id="7" name="Group 6">
            <a:extLst>
              <a:ext uri="{FF2B5EF4-FFF2-40B4-BE49-F238E27FC236}">
                <a16:creationId xmlns:a16="http://schemas.microsoft.com/office/drawing/2014/main" id="{598E3DE6-7BA4-4E61-B8B3-9273A0E10D93}"/>
              </a:ext>
            </a:extLst>
          </p:cNvPr>
          <p:cNvGrpSpPr/>
          <p:nvPr/>
        </p:nvGrpSpPr>
        <p:grpSpPr>
          <a:xfrm>
            <a:off x="451297" y="4559541"/>
            <a:ext cx="523062" cy="523062"/>
            <a:chOff x="460346" y="4650473"/>
            <a:chExt cx="533550" cy="533550"/>
          </a:xfrm>
        </p:grpSpPr>
        <p:sp>
          <p:nvSpPr>
            <p:cNvPr id="47" name="Oval 46">
              <a:extLst>
                <a:ext uri="{FF2B5EF4-FFF2-40B4-BE49-F238E27FC236}">
                  <a16:creationId xmlns:a16="http://schemas.microsoft.com/office/drawing/2014/main" id="{B65913EA-72F0-49AF-909A-C8978FB83F45}"/>
                </a:ext>
              </a:extLst>
            </p:cNvPr>
            <p:cNvSpPr/>
            <p:nvPr/>
          </p:nvSpPr>
          <p:spPr bwMode="auto">
            <a:xfrm rot="16200000">
              <a:off x="460346" y="4650473"/>
              <a:ext cx="533550" cy="533550"/>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62" name="DevUpdate_ECC5" title="Icon of a clock with an arrow around it pointing clockwise">
              <a:extLst>
                <a:ext uri="{FF2B5EF4-FFF2-40B4-BE49-F238E27FC236}">
                  <a16:creationId xmlns:a16="http://schemas.microsoft.com/office/drawing/2014/main" id="{36522B80-13A0-47B4-85D1-83F9545AD9D3}"/>
                </a:ext>
              </a:extLst>
            </p:cNvPr>
            <p:cNvSpPr>
              <a:spLocks noChangeAspect="1" noEditPoints="1"/>
            </p:cNvSpPr>
            <p:nvPr/>
          </p:nvSpPr>
          <p:spPr bwMode="auto">
            <a:xfrm>
              <a:off x="549759" y="4742840"/>
              <a:ext cx="352820" cy="352905"/>
            </a:xfrm>
            <a:custGeom>
              <a:avLst/>
              <a:gdLst>
                <a:gd name="T0" fmla="*/ 2500 w 3750"/>
                <a:gd name="T1" fmla="*/ 2750 h 3750"/>
                <a:gd name="T2" fmla="*/ 1750 w 3750"/>
                <a:gd name="T3" fmla="*/ 2000 h 3750"/>
                <a:gd name="T4" fmla="*/ 1750 w 3750"/>
                <a:gd name="T5" fmla="*/ 875 h 3750"/>
                <a:gd name="T6" fmla="*/ 2875 w 3750"/>
                <a:gd name="T7" fmla="*/ 1250 h 3750"/>
                <a:gd name="T8" fmla="*/ 3750 w 3750"/>
                <a:gd name="T9" fmla="*/ 1250 h 3750"/>
                <a:gd name="T10" fmla="*/ 3750 w 3750"/>
                <a:gd name="T11" fmla="*/ 375 h 3750"/>
                <a:gd name="T12" fmla="*/ 3641 w 3750"/>
                <a:gd name="T13" fmla="*/ 1250 h 3750"/>
                <a:gd name="T14" fmla="*/ 1875 w 3750"/>
                <a:gd name="T15" fmla="*/ 0 h 3750"/>
                <a:gd name="T16" fmla="*/ 0 w 3750"/>
                <a:gd name="T17" fmla="*/ 1875 h 3750"/>
                <a:gd name="T18" fmla="*/ 1875 w 3750"/>
                <a:gd name="T19" fmla="*/ 3750 h 3750"/>
                <a:gd name="T20" fmla="*/ 3681 w 3750"/>
                <a:gd name="T21" fmla="*/ 23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0" h="3750">
                  <a:moveTo>
                    <a:pt x="2500" y="2750"/>
                  </a:moveTo>
                  <a:cubicBezTo>
                    <a:pt x="1750" y="2000"/>
                    <a:pt x="1750" y="2000"/>
                    <a:pt x="1750" y="2000"/>
                  </a:cubicBezTo>
                  <a:cubicBezTo>
                    <a:pt x="1750" y="875"/>
                    <a:pt x="1750" y="875"/>
                    <a:pt x="1750" y="875"/>
                  </a:cubicBezTo>
                  <a:moveTo>
                    <a:pt x="2875" y="1250"/>
                  </a:moveTo>
                  <a:cubicBezTo>
                    <a:pt x="3750" y="1250"/>
                    <a:pt x="3750" y="1250"/>
                    <a:pt x="3750" y="1250"/>
                  </a:cubicBezTo>
                  <a:cubicBezTo>
                    <a:pt x="3750" y="375"/>
                    <a:pt x="3750" y="375"/>
                    <a:pt x="3750" y="375"/>
                  </a:cubicBezTo>
                  <a:moveTo>
                    <a:pt x="3641" y="1250"/>
                  </a:moveTo>
                  <a:cubicBezTo>
                    <a:pt x="3383" y="522"/>
                    <a:pt x="2691" y="0"/>
                    <a:pt x="1875" y="0"/>
                  </a:cubicBezTo>
                  <a:cubicBezTo>
                    <a:pt x="839" y="0"/>
                    <a:pt x="0" y="839"/>
                    <a:pt x="0" y="1875"/>
                  </a:cubicBezTo>
                  <a:cubicBezTo>
                    <a:pt x="0" y="2911"/>
                    <a:pt x="839" y="3750"/>
                    <a:pt x="1875" y="3750"/>
                  </a:cubicBezTo>
                  <a:cubicBezTo>
                    <a:pt x="2737" y="3750"/>
                    <a:pt x="3461" y="3167"/>
                    <a:pt x="3681" y="2375"/>
                  </a:cubicBezTo>
                </a:path>
              </a:pathLst>
            </a:custGeom>
            <a:noFill/>
            <a:ln w="15875" cap="flat">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endParaRPr lang="en-US" sz="882">
                <a:gradFill>
                  <a:gsLst>
                    <a:gs pos="0">
                      <a:srgbClr val="505050"/>
                    </a:gs>
                    <a:gs pos="100000">
                      <a:srgbClr val="505050"/>
                    </a:gs>
                  </a:gsLst>
                  <a:lin ang="5400000" scaled="1"/>
                </a:gradFill>
              </a:endParaRPr>
            </a:p>
          </p:txBody>
        </p:sp>
      </p:grpSp>
      <p:grpSp>
        <p:nvGrpSpPr>
          <p:cNvPr id="4" name="Group 3">
            <a:extLst>
              <a:ext uri="{FF2B5EF4-FFF2-40B4-BE49-F238E27FC236}">
                <a16:creationId xmlns:a16="http://schemas.microsoft.com/office/drawing/2014/main" id="{496CC4E7-9A23-4774-8DB2-06E6521AB5FF}"/>
              </a:ext>
            </a:extLst>
          </p:cNvPr>
          <p:cNvGrpSpPr/>
          <p:nvPr/>
        </p:nvGrpSpPr>
        <p:grpSpPr>
          <a:xfrm>
            <a:off x="451297" y="3223424"/>
            <a:ext cx="523062" cy="523062"/>
            <a:chOff x="460346" y="3287564"/>
            <a:chExt cx="533550" cy="533550"/>
          </a:xfrm>
        </p:grpSpPr>
        <p:grpSp>
          <p:nvGrpSpPr>
            <p:cNvPr id="5" name="Group 4">
              <a:extLst>
                <a:ext uri="{FF2B5EF4-FFF2-40B4-BE49-F238E27FC236}">
                  <a16:creationId xmlns:a16="http://schemas.microsoft.com/office/drawing/2014/main" id="{B7363E87-B961-4E30-9CF1-E26D7326D04D}"/>
                </a:ext>
              </a:extLst>
            </p:cNvPr>
            <p:cNvGrpSpPr/>
            <p:nvPr/>
          </p:nvGrpSpPr>
          <p:grpSpPr>
            <a:xfrm>
              <a:off x="460346" y="3287564"/>
              <a:ext cx="533550" cy="533550"/>
              <a:chOff x="460346" y="3197693"/>
              <a:chExt cx="533550" cy="533550"/>
            </a:xfrm>
          </p:grpSpPr>
          <p:sp>
            <p:nvSpPr>
              <p:cNvPr id="42" name="Oval 41">
                <a:extLst>
                  <a:ext uri="{FF2B5EF4-FFF2-40B4-BE49-F238E27FC236}">
                    <a16:creationId xmlns:a16="http://schemas.microsoft.com/office/drawing/2014/main" id="{9884439A-E2DC-4FC2-A962-3AFB45E0E280}"/>
                  </a:ext>
                </a:extLst>
              </p:cNvPr>
              <p:cNvSpPr/>
              <p:nvPr/>
            </p:nvSpPr>
            <p:spPr bwMode="auto">
              <a:xfrm rot="18900000">
                <a:off x="460346" y="3197693"/>
                <a:ext cx="533550" cy="533550"/>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44" name="network_3" title="Icon of a server connected to a network">
                <a:extLst>
                  <a:ext uri="{FF2B5EF4-FFF2-40B4-BE49-F238E27FC236}">
                    <a16:creationId xmlns:a16="http://schemas.microsoft.com/office/drawing/2014/main" id="{0B612AA0-5F6B-45BA-8580-3E5FCDB5A6A8}"/>
                  </a:ext>
                </a:extLst>
              </p:cNvPr>
              <p:cNvSpPr>
                <a:spLocks noChangeAspect="1" noEditPoints="1"/>
              </p:cNvSpPr>
              <p:nvPr/>
            </p:nvSpPr>
            <p:spPr bwMode="auto">
              <a:xfrm>
                <a:off x="549759" y="3275534"/>
                <a:ext cx="352820" cy="366133"/>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1765" dirty="0"/>
              </a:p>
            </p:txBody>
          </p:sp>
        </p:grpSp>
        <p:sp>
          <p:nvSpPr>
            <p:cNvPr id="41" name="cloud" title="Icon of a cloud">
              <a:extLst>
                <a:ext uri="{FF2B5EF4-FFF2-40B4-BE49-F238E27FC236}">
                  <a16:creationId xmlns:a16="http://schemas.microsoft.com/office/drawing/2014/main" id="{5A12051F-9611-4643-A2E3-933643FC7D47}"/>
                </a:ext>
              </a:extLst>
            </p:cNvPr>
            <p:cNvSpPr>
              <a:spLocks noChangeAspect="1"/>
            </p:cNvSpPr>
            <p:nvPr/>
          </p:nvSpPr>
          <p:spPr bwMode="auto">
            <a:xfrm>
              <a:off x="588609" y="3438668"/>
              <a:ext cx="275120" cy="174091"/>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rgbClr val="0078D7"/>
            </a:solidFill>
            <a:ln w="15875" cap="flat">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defRPr/>
              </a:pPr>
              <a:endParaRPr lang="en-US" sz="882" kern="0" dirty="0">
                <a:gradFill>
                  <a:gsLst>
                    <a:gs pos="0">
                      <a:srgbClr val="505050"/>
                    </a:gs>
                    <a:gs pos="100000">
                      <a:srgbClr val="505050"/>
                    </a:gs>
                  </a:gsLst>
                  <a:lin ang="5400000" scaled="1"/>
                </a:gradFill>
                <a:latin typeface="Segoe UI Semilight"/>
              </a:endParaRPr>
            </a:p>
          </p:txBody>
        </p:sp>
      </p:grpSp>
      <p:pic>
        <p:nvPicPr>
          <p:cNvPr id="6" name="Picture 5">
            <a:extLst>
              <a:ext uri="{FF2B5EF4-FFF2-40B4-BE49-F238E27FC236}">
                <a16:creationId xmlns:a16="http://schemas.microsoft.com/office/drawing/2014/main" id="{65866F26-9526-4853-8A93-36EB0FF9C7F7}"/>
              </a:ext>
            </a:extLst>
          </p:cNvPr>
          <p:cNvPicPr>
            <a:picLocks noChangeAspect="1"/>
          </p:cNvPicPr>
          <p:nvPr/>
        </p:nvPicPr>
        <p:blipFill>
          <a:blip r:embed="rId3"/>
          <a:stretch>
            <a:fillRect/>
          </a:stretch>
        </p:blipFill>
        <p:spPr>
          <a:xfrm>
            <a:off x="8782719" y="1372"/>
            <a:ext cx="3424640" cy="6855256"/>
          </a:xfrm>
          <a:prstGeom prst="rect">
            <a:avLst/>
          </a:prstGeom>
        </p:spPr>
      </p:pic>
    </p:spTree>
    <p:extLst>
      <p:ext uri="{BB962C8B-B14F-4D97-AF65-F5344CB8AC3E}">
        <p14:creationId xmlns:p14="http://schemas.microsoft.com/office/powerpoint/2010/main" val="3438081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 presetClass="path" presetSubtype="0" accel="50000" decel="50000" fill="hold" nodeType="withEffect">
                                  <p:stCondLst>
                                    <p:cond delay="0"/>
                                  </p:stCondLst>
                                  <p:childTnLst>
                                    <p:animMotion origin="layout" path="M 0.04736 -0.41126 C -0.03012 -0.40082 -0.06676 -0.32479 -0.07595 -0.21403 C -0.07774 -0.11394 -0.0642 -0.04517 -0.00051 4.65729E-6 " pathEditMode="relative" rAng="0" ptsTypes="AAA">
                                      <p:cBhvr>
                                        <p:cTn id="9" dur="1000" spd="-100000" fill="hold"/>
                                        <p:tgtEl>
                                          <p:spTgt spid="33"/>
                                        </p:tgtEl>
                                        <p:attrNameLst>
                                          <p:attrName>ppt_x</p:attrName>
                                          <p:attrName>ppt_y</p:attrName>
                                        </p:attrNameLst>
                                      </p:cBhvr>
                                      <p:rCtr x="-6178" y="20563"/>
                                    </p:animMotion>
                                  </p:childTnLst>
                                </p:cTn>
                              </p:par>
                              <p:par>
                                <p:cTn id="10" presetID="22" presetClass="entr" presetSubtype="2" fill="hold" grpId="0" nodeType="withEffect">
                                  <p:stCondLst>
                                    <p:cond delay="750"/>
                                  </p:stCondLst>
                                  <p:childTnLst>
                                    <p:set>
                                      <p:cBhvr>
                                        <p:cTn id="11" dur="1" fill="hold">
                                          <p:stCondLst>
                                            <p:cond delay="0"/>
                                          </p:stCondLst>
                                        </p:cTn>
                                        <p:tgtEl>
                                          <p:spTgt spid="28"/>
                                        </p:tgtEl>
                                        <p:attrNameLst>
                                          <p:attrName>style.visibility</p:attrName>
                                        </p:attrNameLst>
                                      </p:cBhvr>
                                      <p:to>
                                        <p:strVal val="visible"/>
                                      </p:to>
                                    </p:set>
                                    <p:animEffect transition="in" filter="wipe(right)">
                                      <p:cBhvr>
                                        <p:cTn id="12" dur="500"/>
                                        <p:tgtEl>
                                          <p:spTgt spid="28"/>
                                        </p:tgtEl>
                                      </p:cBhvr>
                                    </p:animEffect>
                                  </p:childTnLst>
                                </p:cTn>
                              </p:par>
                              <p:par>
                                <p:cTn id="13" presetID="1" presetClass="entr" presetSubtype="0" fill="hold" nodeType="withEffect">
                                  <p:stCondLst>
                                    <p:cond delay="0"/>
                                  </p:stCondLst>
                                  <p:childTnLst>
                                    <p:set>
                                      <p:cBhvr>
                                        <p:cTn id="14" dur="1" fill="hold">
                                          <p:stCondLst>
                                            <p:cond delay="499"/>
                                          </p:stCondLst>
                                        </p:cTn>
                                        <p:tgtEl>
                                          <p:spTgt spid="29"/>
                                        </p:tgtEl>
                                        <p:attrNameLst>
                                          <p:attrName>style.visibility</p:attrName>
                                        </p:attrNameLst>
                                      </p:cBhvr>
                                      <p:to>
                                        <p:strVal val="visible"/>
                                      </p:to>
                                    </p:set>
                                  </p:childTnLst>
                                </p:cTn>
                              </p:par>
                              <p:par>
                                <p:cTn id="15" presetID="6" presetClass="emph" presetSubtype="0" accel="100000" autoRev="1" fill="hold" nodeType="withEffect">
                                  <p:stCondLst>
                                    <p:cond delay="0"/>
                                  </p:stCondLst>
                                  <p:childTnLst>
                                    <p:animScale>
                                      <p:cBhvr>
                                        <p:cTn id="16" dur="500" fill="hold"/>
                                        <p:tgtEl>
                                          <p:spTgt spid="29"/>
                                        </p:tgtEl>
                                      </p:cBhvr>
                                      <p:by x="0" y="0"/>
                                    </p:animScale>
                                  </p:childTnLst>
                                </p:cTn>
                              </p:par>
                              <p:par>
                                <p:cTn id="17" presetID="1" presetClass="entr" presetSubtype="0" fill="hold" nodeType="withEffect">
                                  <p:stCondLst>
                                    <p:cond delay="100"/>
                                  </p:stCondLst>
                                  <p:childTnLst>
                                    <p:set>
                                      <p:cBhvr>
                                        <p:cTn id="18" dur="1" fill="hold">
                                          <p:stCondLst>
                                            <p:cond delay="499"/>
                                          </p:stCondLst>
                                        </p:cTn>
                                        <p:tgtEl>
                                          <p:spTgt spid="4"/>
                                        </p:tgtEl>
                                        <p:attrNameLst>
                                          <p:attrName>style.visibility</p:attrName>
                                        </p:attrNameLst>
                                      </p:cBhvr>
                                      <p:to>
                                        <p:strVal val="visible"/>
                                      </p:to>
                                    </p:set>
                                  </p:childTnLst>
                                </p:cTn>
                              </p:par>
                              <p:par>
                                <p:cTn id="19" presetID="6" presetClass="emph" presetSubtype="0" accel="100000" autoRev="1" fill="hold" nodeType="withEffect">
                                  <p:stCondLst>
                                    <p:cond delay="100"/>
                                  </p:stCondLst>
                                  <p:childTnLst>
                                    <p:animScale>
                                      <p:cBhvr>
                                        <p:cTn id="20" dur="500" fill="hold"/>
                                        <p:tgtEl>
                                          <p:spTgt spid="4"/>
                                        </p:tgtEl>
                                      </p:cBhvr>
                                      <p:by x="0" y="0"/>
                                    </p:animScale>
                                  </p:childTnLst>
                                </p:cTn>
                              </p:par>
                              <p:par>
                                <p:cTn id="21" presetID="1" presetClass="entr" presetSubtype="0" fill="hold" nodeType="withEffect">
                                  <p:stCondLst>
                                    <p:cond delay="200"/>
                                  </p:stCondLst>
                                  <p:childTnLst>
                                    <p:set>
                                      <p:cBhvr>
                                        <p:cTn id="22" dur="1" fill="hold">
                                          <p:stCondLst>
                                            <p:cond delay="499"/>
                                          </p:stCondLst>
                                        </p:cTn>
                                        <p:tgtEl>
                                          <p:spTgt spid="7"/>
                                        </p:tgtEl>
                                        <p:attrNameLst>
                                          <p:attrName>style.visibility</p:attrName>
                                        </p:attrNameLst>
                                      </p:cBhvr>
                                      <p:to>
                                        <p:strVal val="visible"/>
                                      </p:to>
                                    </p:set>
                                  </p:childTnLst>
                                </p:cTn>
                              </p:par>
                              <p:par>
                                <p:cTn id="23" presetID="6" presetClass="emph" presetSubtype="0" accel="100000" autoRev="1" fill="hold" nodeType="withEffect">
                                  <p:stCondLst>
                                    <p:cond delay="200"/>
                                  </p:stCondLst>
                                  <p:childTnLst>
                                    <p:animScale>
                                      <p:cBhvr>
                                        <p:cTn id="24" dur="500" fill="hold"/>
                                        <p:tgtEl>
                                          <p:spTgt spid="7"/>
                                        </p:tgtEl>
                                      </p:cBhvr>
                                      <p:by x="0" y="0"/>
                                    </p:animScale>
                                  </p:childTnLst>
                                </p:cTn>
                              </p:par>
                              <p:par>
                                <p:cTn id="25" presetID="10" presetClass="entr" presetSubtype="0" fill="hold" grpId="0" nodeType="withEffect">
                                  <p:stCondLst>
                                    <p:cond delay="500"/>
                                  </p:stCondLst>
                                  <p:childTnLst>
                                    <p:set>
                                      <p:cBhvr>
                                        <p:cTn id="26" dur="1" fill="hold">
                                          <p:stCondLst>
                                            <p:cond delay="0"/>
                                          </p:stCondLst>
                                        </p:cTn>
                                        <p:tgtEl>
                                          <p:spTgt spid="51"/>
                                        </p:tgtEl>
                                        <p:attrNameLst>
                                          <p:attrName>style.visibility</p:attrName>
                                        </p:attrNameLst>
                                      </p:cBhvr>
                                      <p:to>
                                        <p:strVal val="visible"/>
                                      </p:to>
                                    </p:set>
                                    <p:animEffect transition="in" filter="fade">
                                      <p:cBhvr>
                                        <p:cTn id="27" dur="500"/>
                                        <p:tgtEl>
                                          <p:spTgt spid="51"/>
                                        </p:tgtEl>
                                      </p:cBhvr>
                                    </p:animEffect>
                                  </p:childTnLst>
                                </p:cTn>
                              </p:par>
                              <p:par>
                                <p:cTn id="28" presetID="10" presetClass="entr" presetSubtype="0" fill="hold" grpId="0" nodeType="withEffect">
                                  <p:stCondLst>
                                    <p:cond delay="650"/>
                                  </p:stCondLst>
                                  <p:childTnLst>
                                    <p:set>
                                      <p:cBhvr>
                                        <p:cTn id="29" dur="1" fill="hold">
                                          <p:stCondLst>
                                            <p:cond delay="0"/>
                                          </p:stCondLst>
                                        </p:cTn>
                                        <p:tgtEl>
                                          <p:spTgt spid="54"/>
                                        </p:tgtEl>
                                        <p:attrNameLst>
                                          <p:attrName>style.visibility</p:attrName>
                                        </p:attrNameLst>
                                      </p:cBhvr>
                                      <p:to>
                                        <p:strVal val="visible"/>
                                      </p:to>
                                    </p:set>
                                    <p:animEffect transition="in" filter="fade">
                                      <p:cBhvr>
                                        <p:cTn id="30" dur="500"/>
                                        <p:tgtEl>
                                          <p:spTgt spid="54"/>
                                        </p:tgtEl>
                                      </p:cBhvr>
                                    </p:animEffect>
                                  </p:childTnLst>
                                </p:cTn>
                              </p:par>
                              <p:par>
                                <p:cTn id="31" presetID="10" presetClass="entr" presetSubtype="0" fill="hold" grpId="0" nodeType="withEffect">
                                  <p:stCondLst>
                                    <p:cond delay="800"/>
                                  </p:stCondLst>
                                  <p:childTnLst>
                                    <p:set>
                                      <p:cBhvr>
                                        <p:cTn id="32" dur="1" fill="hold">
                                          <p:stCondLst>
                                            <p:cond delay="0"/>
                                          </p:stCondLst>
                                        </p:cTn>
                                        <p:tgtEl>
                                          <p:spTgt spid="57"/>
                                        </p:tgtEl>
                                        <p:attrNameLst>
                                          <p:attrName>style.visibility</p:attrName>
                                        </p:attrNameLst>
                                      </p:cBhvr>
                                      <p:to>
                                        <p:strVal val="visible"/>
                                      </p:to>
                                    </p:set>
                                    <p:animEffect transition="in" filter="fade">
                                      <p:cBhvr>
                                        <p:cTn id="33" dur="500"/>
                                        <p:tgtEl>
                                          <p:spTgt spid="57"/>
                                        </p:tgtEl>
                                      </p:cBhvr>
                                    </p:animEffect>
                                  </p:childTnLst>
                                </p:cTn>
                              </p:par>
                              <p:par>
                                <p:cTn id="34" presetID="10" presetClass="entr" presetSubtype="0" fill="hold" grpId="0" nodeType="withEffect">
                                  <p:stCondLst>
                                    <p:cond delay="500"/>
                                  </p:stCondLst>
                                  <p:childTnLst>
                                    <p:set>
                                      <p:cBhvr>
                                        <p:cTn id="35" dur="1" fill="hold">
                                          <p:stCondLst>
                                            <p:cond delay="0"/>
                                          </p:stCondLst>
                                        </p:cTn>
                                        <p:tgtEl>
                                          <p:spTgt spid="58"/>
                                        </p:tgtEl>
                                        <p:attrNameLst>
                                          <p:attrName>style.visibility</p:attrName>
                                        </p:attrNameLst>
                                      </p:cBhvr>
                                      <p:to>
                                        <p:strVal val="visible"/>
                                      </p:to>
                                    </p:set>
                                    <p:animEffect transition="in" filter="fade">
                                      <p:cBhvr>
                                        <p:cTn id="36" dur="500"/>
                                        <p:tgtEl>
                                          <p:spTgt spid="58"/>
                                        </p:tgtEl>
                                      </p:cBhvr>
                                    </p:animEffect>
                                  </p:childTnLst>
                                </p:cTn>
                              </p:par>
                              <p:par>
                                <p:cTn id="37" presetID="10" presetClass="entr" presetSubtype="0" fill="hold" grpId="0" nodeType="withEffect">
                                  <p:stCondLst>
                                    <p:cond delay="500"/>
                                  </p:stCondLst>
                                  <p:childTnLst>
                                    <p:set>
                                      <p:cBhvr>
                                        <p:cTn id="38" dur="1" fill="hold">
                                          <p:stCondLst>
                                            <p:cond delay="0"/>
                                          </p:stCondLst>
                                        </p:cTn>
                                        <p:tgtEl>
                                          <p:spTgt spid="59"/>
                                        </p:tgtEl>
                                        <p:attrNameLst>
                                          <p:attrName>style.visibility</p:attrName>
                                        </p:attrNameLst>
                                      </p:cBhvr>
                                      <p:to>
                                        <p:strVal val="visible"/>
                                      </p:to>
                                    </p:set>
                                    <p:animEffect transition="in" filter="fade">
                                      <p:cBhvr>
                                        <p:cTn id="39" dur="500"/>
                                        <p:tgtEl>
                                          <p:spTgt spid="59"/>
                                        </p:tgtEl>
                                      </p:cBhvr>
                                    </p:animEffect>
                                  </p:childTnLst>
                                </p:cTn>
                              </p:par>
                              <p:par>
                                <p:cTn id="40" presetID="10" presetClass="entr" presetSubtype="0" fill="hold" grpId="0" nodeType="withEffect">
                                  <p:stCondLst>
                                    <p:cond delay="500"/>
                                  </p:stCondLst>
                                  <p:childTnLst>
                                    <p:set>
                                      <p:cBhvr>
                                        <p:cTn id="41" dur="1" fill="hold">
                                          <p:stCondLst>
                                            <p:cond delay="0"/>
                                          </p:stCondLst>
                                        </p:cTn>
                                        <p:tgtEl>
                                          <p:spTgt spid="60"/>
                                        </p:tgtEl>
                                        <p:attrNameLst>
                                          <p:attrName>style.visibility</p:attrName>
                                        </p:attrNameLst>
                                      </p:cBhvr>
                                      <p:to>
                                        <p:strVal val="visible"/>
                                      </p:to>
                                    </p:set>
                                    <p:animEffect transition="in" filter="fade">
                                      <p:cBhvr>
                                        <p:cTn id="42" dur="500"/>
                                        <p:tgtEl>
                                          <p:spTgt spid="60"/>
                                        </p:tgtEl>
                                      </p:cBhvr>
                                    </p:animEffect>
                                  </p:childTnLst>
                                </p:cTn>
                              </p:par>
                              <p:par>
                                <p:cTn id="43" presetID="22" presetClass="entr" presetSubtype="8" fill="hold" nodeType="withEffect">
                                  <p:stCondLst>
                                    <p:cond delay="500"/>
                                  </p:stCondLst>
                                  <p:childTnLst>
                                    <p:set>
                                      <p:cBhvr>
                                        <p:cTn id="44" dur="1" fill="hold">
                                          <p:stCondLst>
                                            <p:cond delay="0"/>
                                          </p:stCondLst>
                                        </p:cTn>
                                        <p:tgtEl>
                                          <p:spTgt spid="6"/>
                                        </p:tgtEl>
                                        <p:attrNameLst>
                                          <p:attrName>style.visibility</p:attrName>
                                        </p:attrNameLst>
                                      </p:cBhvr>
                                      <p:to>
                                        <p:strVal val="visible"/>
                                      </p:to>
                                    </p:set>
                                    <p:animEffect transition="in" filter="wipe(left)">
                                      <p:cBhvr>
                                        <p:cTn id="4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1" grpId="0"/>
      <p:bldP spid="54" grpId="0"/>
      <p:bldP spid="57" grpId="0"/>
      <p:bldP spid="58" grpId="0"/>
      <p:bldP spid="59" grpId="0"/>
      <p:bldP spid="60" grpId="0"/>
      <p:bldP spid="2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Straight Connector 46">
            <a:extLst>
              <a:ext uri="{FF2B5EF4-FFF2-40B4-BE49-F238E27FC236}">
                <a16:creationId xmlns:a16="http://schemas.microsoft.com/office/drawing/2014/main" id="{796E517D-0210-4035-8534-D9E9B6878CC2}"/>
              </a:ext>
            </a:extLst>
          </p:cNvPr>
          <p:cNvCxnSpPr/>
          <p:nvPr/>
        </p:nvCxnSpPr>
        <p:spPr>
          <a:xfrm>
            <a:off x="1" y="6335199"/>
            <a:ext cx="12192000" cy="0"/>
          </a:xfrm>
          <a:prstGeom prst="line">
            <a:avLst/>
          </a:prstGeom>
          <a:ln>
            <a:solidFill>
              <a:schemeClr val="tx1">
                <a:alpha val="22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15EDAFFB-4BB2-45D2-9502-F892AF964603}"/>
              </a:ext>
            </a:extLst>
          </p:cNvPr>
          <p:cNvSpPr/>
          <p:nvPr/>
        </p:nvSpPr>
        <p:spPr>
          <a:xfrm>
            <a:off x="350627" y="1031987"/>
            <a:ext cx="4549879" cy="416383"/>
          </a:xfrm>
          <a:prstGeom prst="rect">
            <a:avLst/>
          </a:prstGeom>
          <a:noFill/>
        </p:spPr>
        <p:txBody>
          <a:bodyPr wrap="square">
            <a:spAutoFit/>
          </a:bodyPr>
          <a:lstStyle/>
          <a:p>
            <a:pPr defTabSz="914102" fontAlgn="base">
              <a:lnSpc>
                <a:spcPct val="90000"/>
              </a:lnSpc>
              <a:spcBef>
                <a:spcPct val="0"/>
              </a:spcBef>
              <a:spcAft>
                <a:spcPct val="0"/>
              </a:spcAft>
              <a:defRPr/>
            </a:pPr>
            <a:r>
              <a:rPr lang="en-US" sz="2353" dirty="0">
                <a:cs typeface="Segoe UI" pitchFamily="34" charset="0"/>
              </a:rPr>
              <a:t>Defense-in-depth strategies</a:t>
            </a:r>
          </a:p>
        </p:txBody>
      </p:sp>
      <p:sp>
        <p:nvSpPr>
          <p:cNvPr id="40" name="Rectangle 39">
            <a:extLst>
              <a:ext uri="{FF2B5EF4-FFF2-40B4-BE49-F238E27FC236}">
                <a16:creationId xmlns:a16="http://schemas.microsoft.com/office/drawing/2014/main" id="{5CFEB4A1-3AF5-47CF-BE46-0BDEC0016973}"/>
              </a:ext>
            </a:extLst>
          </p:cNvPr>
          <p:cNvSpPr/>
          <p:nvPr/>
        </p:nvSpPr>
        <p:spPr>
          <a:xfrm>
            <a:off x="350627" y="353833"/>
            <a:ext cx="3323830" cy="633625"/>
          </a:xfrm>
          <a:prstGeom prst="rect">
            <a:avLst/>
          </a:prstGeom>
          <a:noFill/>
        </p:spPr>
        <p:txBody>
          <a:bodyPr wrap="none">
            <a:spAutoFit/>
          </a:bodyPr>
          <a:lstStyle/>
          <a:p>
            <a:pPr defTabSz="914102" fontAlgn="base">
              <a:lnSpc>
                <a:spcPct val="90000"/>
              </a:lnSpc>
              <a:spcBef>
                <a:spcPct val="0"/>
              </a:spcBef>
              <a:spcAft>
                <a:spcPct val="0"/>
              </a:spcAft>
            </a:pPr>
            <a:r>
              <a:rPr lang="en-US" sz="3921" spc="-100" dirty="0">
                <a:ln w="3175">
                  <a:noFill/>
                </a:ln>
                <a:solidFill>
                  <a:schemeClr val="tx2"/>
                </a:solidFill>
                <a:latin typeface="+mj-lt"/>
                <a:cs typeface="Segoe UI" pitchFamily="34" charset="0"/>
              </a:rPr>
              <a:t>Built-in Controls</a:t>
            </a:r>
          </a:p>
        </p:txBody>
      </p:sp>
      <p:sp>
        <p:nvSpPr>
          <p:cNvPr id="66" name="TextBox 10">
            <a:extLst>
              <a:ext uri="{FF2B5EF4-FFF2-40B4-BE49-F238E27FC236}">
                <a16:creationId xmlns:a16="http://schemas.microsoft.com/office/drawing/2014/main" id="{4416EA19-F309-408C-BE0A-57F664132699}"/>
              </a:ext>
            </a:extLst>
          </p:cNvPr>
          <p:cNvSpPr txBox="1"/>
          <p:nvPr/>
        </p:nvSpPr>
        <p:spPr>
          <a:xfrm>
            <a:off x="1103578" y="2057639"/>
            <a:ext cx="3686709" cy="362072"/>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102" fontAlgn="base">
              <a:lnSpc>
                <a:spcPct val="90000"/>
              </a:lnSpc>
              <a:spcBef>
                <a:spcPct val="0"/>
              </a:spcBef>
              <a:spcAft>
                <a:spcPct val="0"/>
              </a:spcAft>
              <a:defRPr/>
            </a:pPr>
            <a:r>
              <a:rPr lang="en-US" sz="1961" dirty="0">
                <a:ea typeface="STXihei" panose="020B0503020204020204" pitchFamily="2" charset="-122"/>
                <a:cs typeface="Segoe UI Semibold" panose="020B0702040204020203" pitchFamily="34" charset="0"/>
              </a:rPr>
              <a:t>Identity &amp; access management </a:t>
            </a:r>
          </a:p>
        </p:txBody>
      </p:sp>
      <p:sp>
        <p:nvSpPr>
          <p:cNvPr id="73" name="Freeform: Shape 72">
            <a:extLst>
              <a:ext uri="{FF2B5EF4-FFF2-40B4-BE49-F238E27FC236}">
                <a16:creationId xmlns:a16="http://schemas.microsoft.com/office/drawing/2014/main" id="{2863A2AC-2D30-4E58-9901-13B536B1AEAD}"/>
              </a:ext>
            </a:extLst>
          </p:cNvPr>
          <p:cNvSpPr/>
          <p:nvPr/>
        </p:nvSpPr>
        <p:spPr bwMode="auto">
          <a:xfrm flipV="1">
            <a:off x="3685303" y="703013"/>
            <a:ext cx="2406442" cy="1213237"/>
          </a:xfrm>
          <a:custGeom>
            <a:avLst/>
            <a:gdLst>
              <a:gd name="connsiteX0" fmla="*/ 1363980 w 1363980"/>
              <a:gd name="connsiteY0" fmla="*/ 0 h 175260"/>
              <a:gd name="connsiteX1" fmla="*/ 1188720 w 1363980"/>
              <a:gd name="connsiteY1" fmla="*/ 175260 h 175260"/>
              <a:gd name="connsiteX2" fmla="*/ 0 w 1363980"/>
              <a:gd name="connsiteY2" fmla="*/ 175260 h 175260"/>
            </a:gdLst>
            <a:ahLst/>
            <a:cxnLst>
              <a:cxn ang="0">
                <a:pos x="connsiteX0" y="connsiteY0"/>
              </a:cxn>
              <a:cxn ang="0">
                <a:pos x="connsiteX1" y="connsiteY1"/>
              </a:cxn>
              <a:cxn ang="0">
                <a:pos x="connsiteX2" y="connsiteY2"/>
              </a:cxn>
            </a:cxnLst>
            <a:rect l="l" t="t" r="r" b="b"/>
            <a:pathLst>
              <a:path w="1363980" h="175260">
                <a:moveTo>
                  <a:pt x="1363980" y="0"/>
                </a:moveTo>
                <a:lnTo>
                  <a:pt x="1188720" y="175260"/>
                </a:lnTo>
                <a:lnTo>
                  <a:pt x="0" y="175260"/>
                </a:lnTo>
              </a:path>
            </a:pathLst>
          </a:cu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367">
              <a:defRPr/>
            </a:pPr>
            <a:endParaRPr lang="en-US" sz="1765" dirty="0">
              <a:solidFill>
                <a:srgbClr val="FFFFFF"/>
              </a:solidFill>
              <a:latin typeface="Segoe UI Semilight"/>
            </a:endParaRPr>
          </a:p>
        </p:txBody>
      </p:sp>
      <p:cxnSp>
        <p:nvCxnSpPr>
          <p:cNvPr id="37" name="Straight Connector 36">
            <a:extLst>
              <a:ext uri="{FF2B5EF4-FFF2-40B4-BE49-F238E27FC236}">
                <a16:creationId xmlns:a16="http://schemas.microsoft.com/office/drawing/2014/main" id="{6A9076C8-91D1-45AD-B140-65DDB8B78416}"/>
              </a:ext>
            </a:extLst>
          </p:cNvPr>
          <p:cNvCxnSpPr/>
          <p:nvPr/>
        </p:nvCxnSpPr>
        <p:spPr>
          <a:xfrm>
            <a:off x="0" y="5419005"/>
            <a:ext cx="12192000" cy="0"/>
          </a:xfrm>
          <a:prstGeom prst="line">
            <a:avLst/>
          </a:prstGeom>
          <a:ln>
            <a:solidFill>
              <a:schemeClr val="tx1">
                <a:alpha val="22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368D91D-700A-4B08-9F6A-F0FCBA13F07B}"/>
              </a:ext>
            </a:extLst>
          </p:cNvPr>
          <p:cNvCxnSpPr/>
          <p:nvPr/>
        </p:nvCxnSpPr>
        <p:spPr>
          <a:xfrm>
            <a:off x="-4255" y="4502814"/>
            <a:ext cx="12192000" cy="0"/>
          </a:xfrm>
          <a:prstGeom prst="line">
            <a:avLst/>
          </a:prstGeom>
          <a:ln>
            <a:solidFill>
              <a:schemeClr val="tx1">
                <a:alpha val="22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51B95D0-6BE0-4F51-8383-B380F5D0DFAB}"/>
              </a:ext>
            </a:extLst>
          </p:cNvPr>
          <p:cNvCxnSpPr/>
          <p:nvPr/>
        </p:nvCxnSpPr>
        <p:spPr>
          <a:xfrm>
            <a:off x="1" y="3586622"/>
            <a:ext cx="12192000" cy="0"/>
          </a:xfrm>
          <a:prstGeom prst="line">
            <a:avLst/>
          </a:prstGeom>
          <a:ln>
            <a:solidFill>
              <a:schemeClr val="tx1">
                <a:alpha val="22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B307CBC-F365-4B21-B881-708601C05E93}"/>
              </a:ext>
            </a:extLst>
          </p:cNvPr>
          <p:cNvCxnSpPr/>
          <p:nvPr/>
        </p:nvCxnSpPr>
        <p:spPr>
          <a:xfrm>
            <a:off x="1" y="2670431"/>
            <a:ext cx="12192000" cy="0"/>
          </a:xfrm>
          <a:prstGeom prst="line">
            <a:avLst/>
          </a:prstGeom>
          <a:ln>
            <a:solidFill>
              <a:schemeClr val="tx1">
                <a:alpha val="22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183C1FD-2A57-486F-A77A-6DB7F49D72DC}"/>
              </a:ext>
            </a:extLst>
          </p:cNvPr>
          <p:cNvCxnSpPr/>
          <p:nvPr/>
        </p:nvCxnSpPr>
        <p:spPr>
          <a:xfrm>
            <a:off x="-6336" y="1754239"/>
            <a:ext cx="12192000" cy="0"/>
          </a:xfrm>
          <a:prstGeom prst="line">
            <a:avLst/>
          </a:prstGeom>
          <a:ln>
            <a:solidFill>
              <a:schemeClr val="tx1">
                <a:alpha val="22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7C1753EF-0E5F-42D4-9F56-0F8EDBBB2072}"/>
              </a:ext>
            </a:extLst>
          </p:cNvPr>
          <p:cNvSpPr/>
          <p:nvPr/>
        </p:nvSpPr>
        <p:spPr bwMode="auto">
          <a:xfrm>
            <a:off x="4582673" y="2281044"/>
            <a:ext cx="3026655" cy="3026655"/>
          </a:xfrm>
          <a:prstGeom prst="ellipse">
            <a:avLst/>
          </a:prstGeom>
          <a:solidFill>
            <a:schemeClr val="bg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3" name="Oval 42">
            <a:extLst>
              <a:ext uri="{FF2B5EF4-FFF2-40B4-BE49-F238E27FC236}">
                <a16:creationId xmlns:a16="http://schemas.microsoft.com/office/drawing/2014/main" id="{E8429677-9D78-4A65-8C0B-A2724841B155}"/>
              </a:ext>
            </a:extLst>
          </p:cNvPr>
          <p:cNvSpPr/>
          <p:nvPr/>
        </p:nvSpPr>
        <p:spPr bwMode="auto">
          <a:xfrm>
            <a:off x="4900506" y="2604651"/>
            <a:ext cx="2382478" cy="2382478"/>
          </a:xfrm>
          <a:prstGeom prst="ellipse">
            <a:avLst/>
          </a:prstGeom>
          <a:solidFill>
            <a:schemeClr val="accent1"/>
          </a:solidFill>
          <a:ln w="3810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44" name="cloud" title="Icon of a cloud">
            <a:extLst>
              <a:ext uri="{FF2B5EF4-FFF2-40B4-BE49-F238E27FC236}">
                <a16:creationId xmlns:a16="http://schemas.microsoft.com/office/drawing/2014/main" id="{8CD8F213-B529-45CB-AF0A-F12D8ECFEAE0}"/>
              </a:ext>
            </a:extLst>
          </p:cNvPr>
          <p:cNvSpPr>
            <a:spLocks noChangeAspect="1"/>
          </p:cNvSpPr>
          <p:nvPr/>
        </p:nvSpPr>
        <p:spPr bwMode="auto">
          <a:xfrm>
            <a:off x="5330411" y="3254116"/>
            <a:ext cx="1522668" cy="963523"/>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rgbClr val="0078D7"/>
          </a:solidFill>
          <a:ln w="15875" cap="flat">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defRPr/>
            </a:pPr>
            <a:endParaRPr lang="en-US" sz="882" kern="0" dirty="0">
              <a:gradFill>
                <a:gsLst>
                  <a:gs pos="0">
                    <a:srgbClr val="505050"/>
                  </a:gs>
                  <a:gs pos="100000">
                    <a:srgbClr val="505050"/>
                  </a:gs>
                </a:gsLst>
                <a:lin ang="5400000" scaled="1"/>
              </a:gradFill>
              <a:latin typeface="Segoe UI Semilight"/>
            </a:endParaRPr>
          </a:p>
        </p:txBody>
      </p:sp>
      <p:sp>
        <p:nvSpPr>
          <p:cNvPr id="45" name="TextBox 44">
            <a:extLst>
              <a:ext uri="{FF2B5EF4-FFF2-40B4-BE49-F238E27FC236}">
                <a16:creationId xmlns:a16="http://schemas.microsoft.com/office/drawing/2014/main" id="{878433AC-8E7F-47A5-8F9B-CE197112CFDD}"/>
              </a:ext>
            </a:extLst>
          </p:cNvPr>
          <p:cNvSpPr txBox="1"/>
          <p:nvPr/>
        </p:nvSpPr>
        <p:spPr>
          <a:xfrm>
            <a:off x="4824652" y="3611165"/>
            <a:ext cx="2492077" cy="506901"/>
          </a:xfrm>
          <a:prstGeom prst="rect">
            <a:avLst/>
          </a:prstGeom>
          <a:noFill/>
        </p:spPr>
        <p:txBody>
          <a:bodyPr wrap="square" lIns="179285" tIns="143428" rIns="179285" bIns="143428" rtlCol="0">
            <a:spAutoFit/>
          </a:bodyPr>
          <a:lstStyle/>
          <a:p>
            <a:pPr algn="ctr" defTabSz="896386">
              <a:lnSpc>
                <a:spcPct val="90000"/>
              </a:lnSpc>
              <a:spcAft>
                <a:spcPts val="588"/>
              </a:spcAft>
              <a:defRPr/>
            </a:pPr>
            <a:r>
              <a:rPr lang="en-US" sz="1568" kern="0" dirty="0">
                <a:solidFill>
                  <a:srgbClr val="FFFFFF"/>
                </a:solidFill>
                <a:latin typeface="Segoe UI Semilight"/>
              </a:rPr>
              <a:t>Microsoft Azure</a:t>
            </a:r>
          </a:p>
        </p:txBody>
      </p:sp>
      <p:grpSp>
        <p:nvGrpSpPr>
          <p:cNvPr id="48" name="Group 47">
            <a:extLst>
              <a:ext uri="{FF2B5EF4-FFF2-40B4-BE49-F238E27FC236}">
                <a16:creationId xmlns:a16="http://schemas.microsoft.com/office/drawing/2014/main" id="{197D52DD-D9DA-41CD-8F0C-ADAAFD2776DB}"/>
              </a:ext>
            </a:extLst>
          </p:cNvPr>
          <p:cNvGrpSpPr/>
          <p:nvPr/>
        </p:nvGrpSpPr>
        <p:grpSpPr>
          <a:xfrm>
            <a:off x="5850517" y="1933047"/>
            <a:ext cx="558536" cy="606672"/>
            <a:chOff x="10075887" y="3259212"/>
            <a:chExt cx="569736" cy="618837"/>
          </a:xfrm>
        </p:grpSpPr>
        <p:sp>
          <p:nvSpPr>
            <p:cNvPr id="49" name="Oval 48">
              <a:extLst>
                <a:ext uri="{FF2B5EF4-FFF2-40B4-BE49-F238E27FC236}">
                  <a16:creationId xmlns:a16="http://schemas.microsoft.com/office/drawing/2014/main" id="{418C61AE-88E3-4FBD-A384-0233DF158457}"/>
                </a:ext>
              </a:extLst>
            </p:cNvPr>
            <p:cNvSpPr/>
            <p:nvPr/>
          </p:nvSpPr>
          <p:spPr bwMode="auto">
            <a:xfrm>
              <a:off x="10075887" y="3259212"/>
              <a:ext cx="569736" cy="61883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0" name="Freeform 96" title="Icon of a gear with a wrench">
              <a:extLst>
                <a:ext uri="{FF2B5EF4-FFF2-40B4-BE49-F238E27FC236}">
                  <a16:creationId xmlns:a16="http://schemas.microsoft.com/office/drawing/2014/main" id="{D94A62B9-D09F-4BED-B46A-0C8F17041B68}"/>
                </a:ext>
              </a:extLst>
            </p:cNvPr>
            <p:cNvSpPr>
              <a:spLocks noChangeAspect="1" noEditPoints="1"/>
            </p:cNvSpPr>
            <p:nvPr/>
          </p:nvSpPr>
          <p:spPr bwMode="auto">
            <a:xfrm>
              <a:off x="10209355" y="3435068"/>
              <a:ext cx="343440" cy="316226"/>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gradFill>
                  <a:gsLst>
                    <a:gs pos="0">
                      <a:srgbClr val="505050"/>
                    </a:gs>
                    <a:gs pos="100000">
                      <a:srgbClr val="505050"/>
                    </a:gs>
                  </a:gsLst>
                </a:gradFill>
                <a:latin typeface="Segoe UI Semilight"/>
              </a:endParaRPr>
            </a:p>
          </p:txBody>
        </p:sp>
      </p:grpSp>
      <p:grpSp>
        <p:nvGrpSpPr>
          <p:cNvPr id="8" name="Group 7">
            <a:extLst>
              <a:ext uri="{FF2B5EF4-FFF2-40B4-BE49-F238E27FC236}">
                <a16:creationId xmlns:a16="http://schemas.microsoft.com/office/drawing/2014/main" id="{A8877D06-B712-411F-9018-682FC05F577B}"/>
              </a:ext>
            </a:extLst>
          </p:cNvPr>
          <p:cNvGrpSpPr/>
          <p:nvPr/>
        </p:nvGrpSpPr>
        <p:grpSpPr>
          <a:xfrm>
            <a:off x="422435" y="2952261"/>
            <a:ext cx="2809020" cy="520103"/>
            <a:chOff x="460345" y="5033064"/>
            <a:chExt cx="2865347" cy="530532"/>
          </a:xfrm>
        </p:grpSpPr>
        <p:sp>
          <p:nvSpPr>
            <p:cNvPr id="76" name="TextBox 10">
              <a:extLst>
                <a:ext uri="{FF2B5EF4-FFF2-40B4-BE49-F238E27FC236}">
                  <a16:creationId xmlns:a16="http://schemas.microsoft.com/office/drawing/2014/main" id="{FD7BB58C-4331-42E2-AA0E-164E58BC7ED6}"/>
                </a:ext>
              </a:extLst>
            </p:cNvPr>
            <p:cNvSpPr txBox="1"/>
            <p:nvPr/>
          </p:nvSpPr>
          <p:spPr>
            <a:xfrm>
              <a:off x="1143192" y="5110632"/>
              <a:ext cx="2182500" cy="369332"/>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102" fontAlgn="base">
                <a:lnSpc>
                  <a:spcPct val="90000"/>
                </a:lnSpc>
                <a:spcBef>
                  <a:spcPct val="0"/>
                </a:spcBef>
                <a:spcAft>
                  <a:spcPct val="0"/>
                </a:spcAft>
                <a:defRPr/>
              </a:pPr>
              <a:r>
                <a:rPr lang="en-US" sz="1961" dirty="0">
                  <a:ea typeface="STXihei" panose="020B0503020204020204" pitchFamily="2" charset="-122"/>
                  <a:cs typeface="Segoe UI Semibold" panose="020B0702040204020203" pitchFamily="34" charset="0"/>
                </a:rPr>
                <a:t>Data protection</a:t>
              </a:r>
            </a:p>
          </p:txBody>
        </p:sp>
        <p:grpSp>
          <p:nvGrpSpPr>
            <p:cNvPr id="63" name="Group 62">
              <a:extLst>
                <a:ext uri="{FF2B5EF4-FFF2-40B4-BE49-F238E27FC236}">
                  <a16:creationId xmlns:a16="http://schemas.microsoft.com/office/drawing/2014/main" id="{FB0FE861-70D1-4528-93EA-18CA7D882009}"/>
                </a:ext>
              </a:extLst>
            </p:cNvPr>
            <p:cNvGrpSpPr/>
            <p:nvPr/>
          </p:nvGrpSpPr>
          <p:grpSpPr>
            <a:xfrm>
              <a:off x="460345" y="5033064"/>
              <a:ext cx="530532" cy="530532"/>
              <a:chOff x="6873999" y="3404401"/>
              <a:chExt cx="781282" cy="781282"/>
            </a:xfrm>
          </p:grpSpPr>
          <p:sp>
            <p:nvSpPr>
              <p:cNvPr id="64" name="Oval 63">
                <a:extLst>
                  <a:ext uri="{FF2B5EF4-FFF2-40B4-BE49-F238E27FC236}">
                    <a16:creationId xmlns:a16="http://schemas.microsoft.com/office/drawing/2014/main" id="{1FAF369B-1559-4A4C-B4C3-5F80516AAC19}"/>
                  </a:ext>
                </a:extLst>
              </p:cNvPr>
              <p:cNvSpPr/>
              <p:nvPr/>
            </p:nvSpPr>
            <p:spPr bwMode="auto">
              <a:xfrm rot="3422427">
                <a:off x="6873999" y="3404401"/>
                <a:ext cx="781282" cy="78128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67" name="document_6">
                <a:extLst>
                  <a:ext uri="{FF2B5EF4-FFF2-40B4-BE49-F238E27FC236}">
                    <a16:creationId xmlns:a16="http://schemas.microsoft.com/office/drawing/2014/main" id="{0CD391EA-491C-4066-88C8-4776B2087B69}"/>
                  </a:ext>
                </a:extLst>
              </p:cNvPr>
              <p:cNvSpPr>
                <a:spLocks noChangeAspect="1" noEditPoints="1"/>
              </p:cNvSpPr>
              <p:nvPr/>
            </p:nvSpPr>
            <p:spPr bwMode="auto">
              <a:xfrm>
                <a:off x="7118336" y="3612162"/>
                <a:ext cx="292608" cy="365760"/>
              </a:xfrm>
              <a:custGeom>
                <a:avLst/>
                <a:gdLst>
                  <a:gd name="T0" fmla="*/ 99 w 265"/>
                  <a:gd name="T1" fmla="*/ 332 h 332"/>
                  <a:gd name="T2" fmla="*/ 0 w 265"/>
                  <a:gd name="T3" fmla="*/ 332 h 332"/>
                  <a:gd name="T4" fmla="*/ 0 w 265"/>
                  <a:gd name="T5" fmla="*/ 49 h 332"/>
                  <a:gd name="T6" fmla="*/ 49 w 265"/>
                  <a:gd name="T7" fmla="*/ 0 h 332"/>
                  <a:gd name="T8" fmla="*/ 241 w 265"/>
                  <a:gd name="T9" fmla="*/ 0 h 332"/>
                  <a:gd name="T10" fmla="*/ 241 w 265"/>
                  <a:gd name="T11" fmla="*/ 127 h 332"/>
                  <a:gd name="T12" fmla="*/ 265 w 265"/>
                  <a:gd name="T13" fmla="*/ 219 h 332"/>
                  <a:gd name="T14" fmla="*/ 132 w 265"/>
                  <a:gd name="T15" fmla="*/ 219 h 332"/>
                  <a:gd name="T16" fmla="*/ 132 w 265"/>
                  <a:gd name="T17" fmla="*/ 332 h 332"/>
                  <a:gd name="T18" fmla="*/ 265 w 265"/>
                  <a:gd name="T19" fmla="*/ 332 h 332"/>
                  <a:gd name="T20" fmla="*/ 265 w 265"/>
                  <a:gd name="T21" fmla="*/ 219 h 332"/>
                  <a:gd name="T22" fmla="*/ 245 w 265"/>
                  <a:gd name="T23" fmla="*/ 219 h 332"/>
                  <a:gd name="T24" fmla="*/ 245 w 265"/>
                  <a:gd name="T25" fmla="*/ 198 h 332"/>
                  <a:gd name="T26" fmla="*/ 201 w 265"/>
                  <a:gd name="T27" fmla="*/ 153 h 332"/>
                  <a:gd name="T28" fmla="*/ 157 w 265"/>
                  <a:gd name="T29" fmla="*/ 198 h 332"/>
                  <a:gd name="T30" fmla="*/ 157 w 265"/>
                  <a:gd name="T31" fmla="*/ 21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332">
                    <a:moveTo>
                      <a:pt x="99" y="332"/>
                    </a:moveTo>
                    <a:cubicBezTo>
                      <a:pt x="0" y="332"/>
                      <a:pt x="0" y="332"/>
                      <a:pt x="0" y="332"/>
                    </a:cubicBezTo>
                    <a:cubicBezTo>
                      <a:pt x="0" y="49"/>
                      <a:pt x="0" y="49"/>
                      <a:pt x="0" y="49"/>
                    </a:cubicBezTo>
                    <a:cubicBezTo>
                      <a:pt x="49" y="0"/>
                      <a:pt x="49" y="0"/>
                      <a:pt x="49" y="0"/>
                    </a:cubicBezTo>
                    <a:cubicBezTo>
                      <a:pt x="241" y="0"/>
                      <a:pt x="241" y="0"/>
                      <a:pt x="241" y="0"/>
                    </a:cubicBezTo>
                    <a:cubicBezTo>
                      <a:pt x="241" y="127"/>
                      <a:pt x="241" y="127"/>
                      <a:pt x="241" y="127"/>
                    </a:cubicBezTo>
                    <a:moveTo>
                      <a:pt x="265" y="219"/>
                    </a:moveTo>
                    <a:cubicBezTo>
                      <a:pt x="132" y="219"/>
                      <a:pt x="132" y="219"/>
                      <a:pt x="132" y="219"/>
                    </a:cubicBezTo>
                    <a:cubicBezTo>
                      <a:pt x="132" y="332"/>
                      <a:pt x="132" y="332"/>
                      <a:pt x="132" y="332"/>
                    </a:cubicBezTo>
                    <a:cubicBezTo>
                      <a:pt x="265" y="332"/>
                      <a:pt x="265" y="332"/>
                      <a:pt x="265" y="332"/>
                    </a:cubicBezTo>
                    <a:lnTo>
                      <a:pt x="265" y="219"/>
                    </a:lnTo>
                    <a:close/>
                    <a:moveTo>
                      <a:pt x="245" y="219"/>
                    </a:moveTo>
                    <a:cubicBezTo>
                      <a:pt x="245" y="198"/>
                      <a:pt x="245" y="198"/>
                      <a:pt x="245" y="198"/>
                    </a:cubicBezTo>
                    <a:cubicBezTo>
                      <a:pt x="245" y="173"/>
                      <a:pt x="226" y="153"/>
                      <a:pt x="201" y="153"/>
                    </a:cubicBezTo>
                    <a:cubicBezTo>
                      <a:pt x="177" y="153"/>
                      <a:pt x="157" y="173"/>
                      <a:pt x="157" y="198"/>
                    </a:cubicBezTo>
                    <a:cubicBezTo>
                      <a:pt x="157" y="219"/>
                      <a:pt x="157" y="219"/>
                      <a:pt x="157" y="219"/>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dirty="0">
                  <a:solidFill>
                    <a:srgbClr val="505050"/>
                  </a:solidFill>
                  <a:latin typeface="Segoe UI"/>
                </a:endParaRPr>
              </a:p>
            </p:txBody>
          </p:sp>
        </p:grpSp>
      </p:grpSp>
      <p:grpSp>
        <p:nvGrpSpPr>
          <p:cNvPr id="7" name="Group 6">
            <a:extLst>
              <a:ext uri="{FF2B5EF4-FFF2-40B4-BE49-F238E27FC236}">
                <a16:creationId xmlns:a16="http://schemas.microsoft.com/office/drawing/2014/main" id="{8336A652-D833-4BD4-8269-76443C6B5226}"/>
              </a:ext>
            </a:extLst>
          </p:cNvPr>
          <p:cNvGrpSpPr/>
          <p:nvPr/>
        </p:nvGrpSpPr>
        <p:grpSpPr>
          <a:xfrm>
            <a:off x="451297" y="3790145"/>
            <a:ext cx="2809020" cy="520103"/>
            <a:chOff x="460345" y="4097143"/>
            <a:chExt cx="2865347" cy="530532"/>
          </a:xfrm>
        </p:grpSpPr>
        <p:sp>
          <p:nvSpPr>
            <p:cNvPr id="79" name="TextBox 10">
              <a:extLst>
                <a:ext uri="{FF2B5EF4-FFF2-40B4-BE49-F238E27FC236}">
                  <a16:creationId xmlns:a16="http://schemas.microsoft.com/office/drawing/2014/main" id="{8C4DBA53-6D26-4203-8296-C743D5BE4962}"/>
                </a:ext>
              </a:extLst>
            </p:cNvPr>
            <p:cNvSpPr txBox="1"/>
            <p:nvPr/>
          </p:nvSpPr>
          <p:spPr>
            <a:xfrm>
              <a:off x="1143192" y="4177021"/>
              <a:ext cx="2182500" cy="369332"/>
            </a:xfrm>
            <a:prstGeom prst="rect">
              <a:avLst/>
            </a:prstGeom>
            <a:no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102" fontAlgn="base">
                <a:lnSpc>
                  <a:spcPct val="90000"/>
                </a:lnSpc>
                <a:spcBef>
                  <a:spcPct val="0"/>
                </a:spcBef>
                <a:spcAft>
                  <a:spcPct val="0"/>
                </a:spcAft>
                <a:defRPr/>
              </a:pPr>
              <a:r>
                <a:rPr lang="en-US" sz="1961" dirty="0">
                  <a:ea typeface="STXihei" panose="020B0503020204020204" pitchFamily="2" charset="-122"/>
                  <a:cs typeface="Segoe UI Semibold" panose="020B0702040204020203" pitchFamily="34" charset="0"/>
                </a:rPr>
                <a:t>Network security</a:t>
              </a:r>
            </a:p>
          </p:txBody>
        </p:sp>
        <p:grpSp>
          <p:nvGrpSpPr>
            <p:cNvPr id="68" name="Group 67">
              <a:extLst>
                <a:ext uri="{FF2B5EF4-FFF2-40B4-BE49-F238E27FC236}">
                  <a16:creationId xmlns:a16="http://schemas.microsoft.com/office/drawing/2014/main" id="{E613D1E6-B722-4BBE-AA8D-6065DEDD2870}"/>
                </a:ext>
              </a:extLst>
            </p:cNvPr>
            <p:cNvGrpSpPr/>
            <p:nvPr/>
          </p:nvGrpSpPr>
          <p:grpSpPr>
            <a:xfrm>
              <a:off x="460345" y="4097143"/>
              <a:ext cx="530532" cy="530532"/>
              <a:chOff x="460346" y="5002577"/>
              <a:chExt cx="530532" cy="530532"/>
            </a:xfrm>
          </p:grpSpPr>
          <p:sp>
            <p:nvSpPr>
              <p:cNvPr id="70" name="Oval 69">
                <a:extLst>
                  <a:ext uri="{FF2B5EF4-FFF2-40B4-BE49-F238E27FC236}">
                    <a16:creationId xmlns:a16="http://schemas.microsoft.com/office/drawing/2014/main" id="{B8BF46C6-C0FE-4B2D-BA4C-8662A8CF15F4}"/>
                  </a:ext>
                </a:extLst>
              </p:cNvPr>
              <p:cNvSpPr/>
              <p:nvPr/>
            </p:nvSpPr>
            <p:spPr bwMode="auto">
              <a:xfrm>
                <a:off x="460346" y="5002577"/>
                <a:ext cx="530532" cy="53053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71" name="Freeform 37">
                <a:extLst>
                  <a:ext uri="{FF2B5EF4-FFF2-40B4-BE49-F238E27FC236}">
                    <a16:creationId xmlns:a16="http://schemas.microsoft.com/office/drawing/2014/main" id="{54A3180A-650F-4024-A273-BBDE1F2457D6}"/>
                  </a:ext>
                </a:extLst>
              </p:cNvPr>
              <p:cNvSpPr>
                <a:spLocks noChangeAspect="1" noEditPoints="1"/>
              </p:cNvSpPr>
              <p:nvPr/>
            </p:nvSpPr>
            <p:spPr bwMode="black">
              <a:xfrm>
                <a:off x="536398" y="5162059"/>
                <a:ext cx="336748" cy="244224"/>
              </a:xfrm>
              <a:custGeom>
                <a:avLst/>
                <a:gdLst>
                  <a:gd name="T0" fmla="*/ 274 w 1322"/>
                  <a:gd name="T1" fmla="*/ 483 h 958"/>
                  <a:gd name="T2" fmla="*/ 169 w 1322"/>
                  <a:gd name="T3" fmla="*/ 378 h 958"/>
                  <a:gd name="T4" fmla="*/ 64 w 1322"/>
                  <a:gd name="T5" fmla="*/ 483 h 958"/>
                  <a:gd name="T6" fmla="*/ 169 w 1322"/>
                  <a:gd name="T7" fmla="*/ 589 h 958"/>
                  <a:gd name="T8" fmla="*/ 274 w 1322"/>
                  <a:gd name="T9" fmla="*/ 483 h 958"/>
                  <a:gd name="T10" fmla="*/ 1259 w 1322"/>
                  <a:gd name="T11" fmla="*/ 790 h 958"/>
                  <a:gd name="T12" fmla="*/ 1154 w 1322"/>
                  <a:gd name="T13" fmla="*/ 684 h 958"/>
                  <a:gd name="T14" fmla="*/ 1049 w 1322"/>
                  <a:gd name="T15" fmla="*/ 790 h 958"/>
                  <a:gd name="T16" fmla="*/ 1154 w 1322"/>
                  <a:gd name="T17" fmla="*/ 895 h 958"/>
                  <a:gd name="T18" fmla="*/ 1259 w 1322"/>
                  <a:gd name="T19" fmla="*/ 790 h 958"/>
                  <a:gd name="T20" fmla="*/ 1259 w 1322"/>
                  <a:gd name="T21" fmla="*/ 169 h 958"/>
                  <a:gd name="T22" fmla="*/ 1154 w 1322"/>
                  <a:gd name="T23" fmla="*/ 64 h 958"/>
                  <a:gd name="T24" fmla="*/ 1049 w 1322"/>
                  <a:gd name="T25" fmla="*/ 169 h 958"/>
                  <a:gd name="T26" fmla="*/ 1154 w 1322"/>
                  <a:gd name="T27" fmla="*/ 274 h 958"/>
                  <a:gd name="T28" fmla="*/ 1259 w 1322"/>
                  <a:gd name="T29" fmla="*/ 169 h 958"/>
                  <a:gd name="T30" fmla="*/ 1322 w 1322"/>
                  <a:gd name="T31" fmla="*/ 790 h 958"/>
                  <a:gd name="T32" fmla="*/ 1154 w 1322"/>
                  <a:gd name="T33" fmla="*/ 958 h 958"/>
                  <a:gd name="T34" fmla="*/ 998 w 1322"/>
                  <a:gd name="T35" fmla="*/ 855 h 958"/>
                  <a:gd name="T36" fmla="*/ 991 w 1322"/>
                  <a:gd name="T37" fmla="*/ 830 h 958"/>
                  <a:gd name="T38" fmla="*/ 631 w 1322"/>
                  <a:gd name="T39" fmla="*/ 830 h 958"/>
                  <a:gd name="T40" fmla="*/ 631 w 1322"/>
                  <a:gd name="T41" fmla="*/ 761 h 958"/>
                  <a:gd name="T42" fmla="*/ 988 w 1322"/>
                  <a:gd name="T43" fmla="*/ 761 h 958"/>
                  <a:gd name="T44" fmla="*/ 989 w 1322"/>
                  <a:gd name="T45" fmla="*/ 756 h 958"/>
                  <a:gd name="T46" fmla="*/ 1154 w 1322"/>
                  <a:gd name="T47" fmla="*/ 621 h 958"/>
                  <a:gd name="T48" fmla="*/ 1322 w 1322"/>
                  <a:gd name="T49" fmla="*/ 790 h 958"/>
                  <a:gd name="T50" fmla="*/ 1322 w 1322"/>
                  <a:gd name="T51" fmla="*/ 169 h 958"/>
                  <a:gd name="T52" fmla="*/ 1154 w 1322"/>
                  <a:gd name="T53" fmla="*/ 338 h 958"/>
                  <a:gd name="T54" fmla="*/ 998 w 1322"/>
                  <a:gd name="T55" fmla="*/ 235 h 958"/>
                  <a:gd name="T56" fmla="*/ 991 w 1322"/>
                  <a:gd name="T57" fmla="*/ 210 h 958"/>
                  <a:gd name="T58" fmla="*/ 701 w 1322"/>
                  <a:gd name="T59" fmla="*/ 210 h 958"/>
                  <a:gd name="T60" fmla="*/ 701 w 1322"/>
                  <a:gd name="T61" fmla="*/ 448 h 958"/>
                  <a:gd name="T62" fmla="*/ 701 w 1322"/>
                  <a:gd name="T63" fmla="*/ 448 h 958"/>
                  <a:gd name="T64" fmla="*/ 701 w 1322"/>
                  <a:gd name="T65" fmla="*/ 518 h 958"/>
                  <a:gd name="T66" fmla="*/ 701 w 1322"/>
                  <a:gd name="T67" fmla="*/ 518 h 958"/>
                  <a:gd name="T68" fmla="*/ 701 w 1322"/>
                  <a:gd name="T69" fmla="*/ 761 h 958"/>
                  <a:gd name="T70" fmla="*/ 631 w 1322"/>
                  <a:gd name="T71" fmla="*/ 761 h 958"/>
                  <a:gd name="T72" fmla="*/ 631 w 1322"/>
                  <a:gd name="T73" fmla="*/ 518 h 958"/>
                  <a:gd name="T74" fmla="*/ 334 w 1322"/>
                  <a:gd name="T75" fmla="*/ 518 h 958"/>
                  <a:gd name="T76" fmla="*/ 324 w 1322"/>
                  <a:gd name="T77" fmla="*/ 549 h 958"/>
                  <a:gd name="T78" fmla="*/ 169 w 1322"/>
                  <a:gd name="T79" fmla="*/ 652 h 958"/>
                  <a:gd name="T80" fmla="*/ 0 w 1322"/>
                  <a:gd name="T81" fmla="*/ 483 h 958"/>
                  <a:gd name="T82" fmla="*/ 169 w 1322"/>
                  <a:gd name="T83" fmla="*/ 315 h 958"/>
                  <a:gd name="T84" fmla="*/ 324 w 1322"/>
                  <a:gd name="T85" fmla="*/ 418 h 958"/>
                  <a:gd name="T86" fmla="*/ 334 w 1322"/>
                  <a:gd name="T87" fmla="*/ 448 h 958"/>
                  <a:gd name="T88" fmla="*/ 631 w 1322"/>
                  <a:gd name="T89" fmla="*/ 448 h 958"/>
                  <a:gd name="T90" fmla="*/ 631 w 1322"/>
                  <a:gd name="T91" fmla="*/ 210 h 958"/>
                  <a:gd name="T92" fmla="*/ 631 w 1322"/>
                  <a:gd name="T93" fmla="*/ 140 h 958"/>
                  <a:gd name="T94" fmla="*/ 988 w 1322"/>
                  <a:gd name="T95" fmla="*/ 140 h 958"/>
                  <a:gd name="T96" fmla="*/ 989 w 1322"/>
                  <a:gd name="T97" fmla="*/ 135 h 958"/>
                  <a:gd name="T98" fmla="*/ 1154 w 1322"/>
                  <a:gd name="T99" fmla="*/ 0 h 958"/>
                  <a:gd name="T100" fmla="*/ 1322 w 1322"/>
                  <a:gd name="T101" fmla="*/ 169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2" h="958">
                    <a:moveTo>
                      <a:pt x="274" y="483"/>
                    </a:moveTo>
                    <a:cubicBezTo>
                      <a:pt x="274" y="425"/>
                      <a:pt x="227" y="378"/>
                      <a:pt x="169" y="378"/>
                    </a:cubicBezTo>
                    <a:cubicBezTo>
                      <a:pt x="111" y="378"/>
                      <a:pt x="64" y="425"/>
                      <a:pt x="64" y="483"/>
                    </a:cubicBezTo>
                    <a:cubicBezTo>
                      <a:pt x="64" y="541"/>
                      <a:pt x="111" y="589"/>
                      <a:pt x="169" y="589"/>
                    </a:cubicBezTo>
                    <a:cubicBezTo>
                      <a:pt x="227" y="589"/>
                      <a:pt x="274" y="541"/>
                      <a:pt x="274" y="483"/>
                    </a:cubicBezTo>
                    <a:close/>
                    <a:moveTo>
                      <a:pt x="1259" y="790"/>
                    </a:moveTo>
                    <a:cubicBezTo>
                      <a:pt x="1259" y="732"/>
                      <a:pt x="1212" y="684"/>
                      <a:pt x="1154" y="684"/>
                    </a:cubicBezTo>
                    <a:cubicBezTo>
                      <a:pt x="1096" y="684"/>
                      <a:pt x="1049" y="732"/>
                      <a:pt x="1049" y="790"/>
                    </a:cubicBezTo>
                    <a:cubicBezTo>
                      <a:pt x="1049" y="848"/>
                      <a:pt x="1096" y="895"/>
                      <a:pt x="1154" y="895"/>
                    </a:cubicBezTo>
                    <a:cubicBezTo>
                      <a:pt x="1212" y="895"/>
                      <a:pt x="1259" y="848"/>
                      <a:pt x="1259" y="790"/>
                    </a:cubicBezTo>
                    <a:close/>
                    <a:moveTo>
                      <a:pt x="1259" y="169"/>
                    </a:moveTo>
                    <a:cubicBezTo>
                      <a:pt x="1259" y="111"/>
                      <a:pt x="1212" y="64"/>
                      <a:pt x="1154" y="64"/>
                    </a:cubicBezTo>
                    <a:cubicBezTo>
                      <a:pt x="1096" y="64"/>
                      <a:pt x="1049" y="111"/>
                      <a:pt x="1049" y="169"/>
                    </a:cubicBezTo>
                    <a:cubicBezTo>
                      <a:pt x="1049" y="227"/>
                      <a:pt x="1096" y="274"/>
                      <a:pt x="1154" y="274"/>
                    </a:cubicBezTo>
                    <a:cubicBezTo>
                      <a:pt x="1212" y="274"/>
                      <a:pt x="1259" y="227"/>
                      <a:pt x="1259" y="169"/>
                    </a:cubicBezTo>
                    <a:close/>
                    <a:moveTo>
                      <a:pt x="1322" y="790"/>
                    </a:moveTo>
                    <a:cubicBezTo>
                      <a:pt x="1322" y="883"/>
                      <a:pt x="1247" y="958"/>
                      <a:pt x="1154" y="958"/>
                    </a:cubicBezTo>
                    <a:cubicBezTo>
                      <a:pt x="1084" y="958"/>
                      <a:pt x="1024" y="916"/>
                      <a:pt x="998" y="855"/>
                    </a:cubicBezTo>
                    <a:cubicBezTo>
                      <a:pt x="991" y="830"/>
                      <a:pt x="991" y="830"/>
                      <a:pt x="991" y="830"/>
                    </a:cubicBezTo>
                    <a:cubicBezTo>
                      <a:pt x="631" y="830"/>
                      <a:pt x="631" y="830"/>
                      <a:pt x="631" y="830"/>
                    </a:cubicBezTo>
                    <a:cubicBezTo>
                      <a:pt x="631" y="761"/>
                      <a:pt x="631" y="761"/>
                      <a:pt x="631" y="761"/>
                    </a:cubicBezTo>
                    <a:cubicBezTo>
                      <a:pt x="988" y="761"/>
                      <a:pt x="988" y="761"/>
                      <a:pt x="988" y="761"/>
                    </a:cubicBezTo>
                    <a:cubicBezTo>
                      <a:pt x="989" y="756"/>
                      <a:pt x="989" y="756"/>
                      <a:pt x="989" y="756"/>
                    </a:cubicBezTo>
                    <a:cubicBezTo>
                      <a:pt x="1004" y="679"/>
                      <a:pt x="1072" y="621"/>
                      <a:pt x="1154" y="621"/>
                    </a:cubicBezTo>
                    <a:cubicBezTo>
                      <a:pt x="1247" y="621"/>
                      <a:pt x="1322" y="696"/>
                      <a:pt x="1322" y="790"/>
                    </a:cubicBezTo>
                    <a:close/>
                    <a:moveTo>
                      <a:pt x="1322" y="169"/>
                    </a:moveTo>
                    <a:cubicBezTo>
                      <a:pt x="1322" y="262"/>
                      <a:pt x="1247" y="338"/>
                      <a:pt x="1154" y="338"/>
                    </a:cubicBezTo>
                    <a:cubicBezTo>
                      <a:pt x="1084" y="338"/>
                      <a:pt x="1024" y="295"/>
                      <a:pt x="998" y="235"/>
                    </a:cubicBezTo>
                    <a:cubicBezTo>
                      <a:pt x="991" y="210"/>
                      <a:pt x="991" y="210"/>
                      <a:pt x="991" y="210"/>
                    </a:cubicBezTo>
                    <a:cubicBezTo>
                      <a:pt x="701" y="210"/>
                      <a:pt x="701" y="210"/>
                      <a:pt x="701" y="210"/>
                    </a:cubicBezTo>
                    <a:cubicBezTo>
                      <a:pt x="701" y="448"/>
                      <a:pt x="701" y="448"/>
                      <a:pt x="701" y="448"/>
                    </a:cubicBezTo>
                    <a:cubicBezTo>
                      <a:pt x="701" y="448"/>
                      <a:pt x="701" y="448"/>
                      <a:pt x="701" y="448"/>
                    </a:cubicBezTo>
                    <a:cubicBezTo>
                      <a:pt x="701" y="518"/>
                      <a:pt x="701" y="518"/>
                      <a:pt x="701" y="518"/>
                    </a:cubicBezTo>
                    <a:cubicBezTo>
                      <a:pt x="701" y="518"/>
                      <a:pt x="701" y="518"/>
                      <a:pt x="701" y="518"/>
                    </a:cubicBezTo>
                    <a:cubicBezTo>
                      <a:pt x="701" y="761"/>
                      <a:pt x="701" y="761"/>
                      <a:pt x="701" y="761"/>
                    </a:cubicBezTo>
                    <a:cubicBezTo>
                      <a:pt x="631" y="761"/>
                      <a:pt x="631" y="761"/>
                      <a:pt x="631" y="761"/>
                    </a:cubicBezTo>
                    <a:cubicBezTo>
                      <a:pt x="631" y="518"/>
                      <a:pt x="631" y="518"/>
                      <a:pt x="631" y="518"/>
                    </a:cubicBezTo>
                    <a:cubicBezTo>
                      <a:pt x="334" y="518"/>
                      <a:pt x="334" y="518"/>
                      <a:pt x="334" y="518"/>
                    </a:cubicBezTo>
                    <a:cubicBezTo>
                      <a:pt x="324" y="549"/>
                      <a:pt x="324" y="549"/>
                      <a:pt x="324" y="549"/>
                    </a:cubicBezTo>
                    <a:cubicBezTo>
                      <a:pt x="298" y="610"/>
                      <a:pt x="239" y="652"/>
                      <a:pt x="169" y="652"/>
                    </a:cubicBezTo>
                    <a:cubicBezTo>
                      <a:pt x="76" y="652"/>
                      <a:pt x="0" y="577"/>
                      <a:pt x="0" y="483"/>
                    </a:cubicBezTo>
                    <a:cubicBezTo>
                      <a:pt x="0" y="390"/>
                      <a:pt x="76" y="315"/>
                      <a:pt x="169" y="315"/>
                    </a:cubicBezTo>
                    <a:cubicBezTo>
                      <a:pt x="239" y="315"/>
                      <a:pt x="298" y="357"/>
                      <a:pt x="324" y="418"/>
                    </a:cubicBezTo>
                    <a:cubicBezTo>
                      <a:pt x="334" y="448"/>
                      <a:pt x="334" y="448"/>
                      <a:pt x="334" y="448"/>
                    </a:cubicBezTo>
                    <a:cubicBezTo>
                      <a:pt x="631" y="448"/>
                      <a:pt x="631" y="448"/>
                      <a:pt x="631" y="448"/>
                    </a:cubicBezTo>
                    <a:cubicBezTo>
                      <a:pt x="631" y="210"/>
                      <a:pt x="631" y="210"/>
                      <a:pt x="631" y="210"/>
                    </a:cubicBezTo>
                    <a:cubicBezTo>
                      <a:pt x="631" y="140"/>
                      <a:pt x="631" y="140"/>
                      <a:pt x="631" y="140"/>
                    </a:cubicBezTo>
                    <a:cubicBezTo>
                      <a:pt x="988" y="140"/>
                      <a:pt x="988" y="140"/>
                      <a:pt x="988" y="140"/>
                    </a:cubicBezTo>
                    <a:cubicBezTo>
                      <a:pt x="989" y="135"/>
                      <a:pt x="989" y="135"/>
                      <a:pt x="989" y="135"/>
                    </a:cubicBezTo>
                    <a:cubicBezTo>
                      <a:pt x="1004" y="58"/>
                      <a:pt x="1072" y="0"/>
                      <a:pt x="1154" y="0"/>
                    </a:cubicBezTo>
                    <a:cubicBezTo>
                      <a:pt x="1247" y="0"/>
                      <a:pt x="1322" y="76"/>
                      <a:pt x="1322" y="169"/>
                    </a:cubicBezTo>
                    <a:close/>
                  </a:path>
                </a:pathLst>
              </a:custGeom>
              <a:solidFill>
                <a:srgbClr val="FFFFFF"/>
              </a:solidFill>
              <a:ln>
                <a:noFill/>
              </a:ln>
            </p:spPr>
            <p:txBody>
              <a:bodyPr vert="horz" wrap="square" lIns="87880" tIns="43940" rIns="87880" bIns="43940" numCol="1" anchor="t" anchorCtr="0" compatLnSpc="1">
                <a:prstTxWarp prst="textNoShape">
                  <a:avLst/>
                </a:prstTxWarp>
              </a:bodyPr>
              <a:lstStyle/>
              <a:p>
                <a:pPr defTabSz="896354">
                  <a:defRPr/>
                </a:pPr>
                <a:endParaRPr lang="en-US" sz="1730" kern="0" dirty="0">
                  <a:solidFill>
                    <a:srgbClr val="505050"/>
                  </a:solidFill>
                  <a:latin typeface="Segoe UI"/>
                </a:endParaRPr>
              </a:p>
            </p:txBody>
          </p:sp>
        </p:grpSp>
      </p:grpSp>
      <p:grpSp>
        <p:nvGrpSpPr>
          <p:cNvPr id="6" name="Group 5">
            <a:extLst>
              <a:ext uri="{FF2B5EF4-FFF2-40B4-BE49-F238E27FC236}">
                <a16:creationId xmlns:a16="http://schemas.microsoft.com/office/drawing/2014/main" id="{9C39138C-CE98-4E58-B874-034BF9568BD8}"/>
              </a:ext>
            </a:extLst>
          </p:cNvPr>
          <p:cNvGrpSpPr/>
          <p:nvPr/>
        </p:nvGrpSpPr>
        <p:grpSpPr>
          <a:xfrm>
            <a:off x="466621" y="4676169"/>
            <a:ext cx="4110348" cy="520103"/>
            <a:chOff x="460345" y="3161222"/>
            <a:chExt cx="4192769" cy="530532"/>
          </a:xfrm>
        </p:grpSpPr>
        <p:sp>
          <p:nvSpPr>
            <p:cNvPr id="86" name="TextBox 10">
              <a:extLst>
                <a:ext uri="{FF2B5EF4-FFF2-40B4-BE49-F238E27FC236}">
                  <a16:creationId xmlns:a16="http://schemas.microsoft.com/office/drawing/2014/main" id="{519BAEA4-0924-432F-B8A9-97A170DEAAAE}"/>
                </a:ext>
              </a:extLst>
            </p:cNvPr>
            <p:cNvSpPr txBox="1"/>
            <p:nvPr/>
          </p:nvSpPr>
          <p:spPr>
            <a:xfrm>
              <a:off x="1143192" y="3243410"/>
              <a:ext cx="3509922" cy="369332"/>
            </a:xfrm>
            <a:prstGeom prst="rect">
              <a:avLst/>
            </a:prstGeom>
            <a:noFill/>
          </p:spPr>
          <p:txBody>
            <a:bodyPr wrap="square" rtlCol="0" anchor="ctr">
              <a:spAutoFit/>
            </a:bodyPr>
            <a:lstStyle>
              <a:defPPr>
                <a:defRPr lang="en-US"/>
              </a:defPPr>
              <a:lvl1pPr marR="0" lvl="0" indent="0" defTabSz="932472" fontAlgn="base">
                <a:lnSpc>
                  <a:spcPct val="90000"/>
                </a:lnSpc>
                <a:spcBef>
                  <a:spcPct val="0"/>
                </a:spcBef>
                <a:spcAft>
                  <a:spcPct val="0"/>
                </a:spcAft>
                <a:buClrTx/>
                <a:buSzTx/>
                <a:buFontTx/>
                <a:buNone/>
                <a:tabLst/>
                <a:defRPr sz="2000">
                  <a:gradFill>
                    <a:gsLst>
                      <a:gs pos="0">
                        <a:srgbClr val="0078D7"/>
                      </a:gs>
                      <a:gs pos="100000">
                        <a:srgbClr val="0078D7"/>
                      </a:gs>
                    </a:gsLst>
                    <a:lin ang="5400000" scaled="0"/>
                  </a:gradFill>
                  <a:ea typeface="STXihei" panose="020B0503020204020204" pitchFamily="2" charset="-122"/>
                  <a:cs typeface="Segoe UI Semibold" panose="020B0702040204020203" pitchFamily="34" charset="0"/>
                </a:defRPr>
              </a:lvl1pPr>
              <a:lvl2pPr marL="457200" defTabSz="914400"/>
              <a:lvl3pPr marL="914400" defTabSz="914400"/>
              <a:lvl4pPr marL="1371600" defTabSz="914400"/>
              <a:lvl5pPr marL="1828800" defTabSz="914400"/>
              <a:lvl6pPr marL="2286000" defTabSz="914400"/>
              <a:lvl7pPr marL="2743200" defTabSz="914400"/>
              <a:lvl8pPr marL="3200400" defTabSz="914400"/>
              <a:lvl9pPr marL="3657600" defTabSz="914400"/>
            </a:lstStyle>
            <a:p>
              <a:r>
                <a:rPr lang="en-US" sz="1961" dirty="0">
                  <a:solidFill>
                    <a:schemeClr val="tx1"/>
                  </a:solidFill>
                </a:rPr>
                <a:t>Advanced threat protection</a:t>
              </a:r>
            </a:p>
          </p:txBody>
        </p:sp>
        <p:grpSp>
          <p:nvGrpSpPr>
            <p:cNvPr id="72" name="Group 71">
              <a:extLst>
                <a:ext uri="{FF2B5EF4-FFF2-40B4-BE49-F238E27FC236}">
                  <a16:creationId xmlns:a16="http://schemas.microsoft.com/office/drawing/2014/main" id="{0BFDC2C3-DBD4-47CE-A028-967B4865307D}"/>
                </a:ext>
              </a:extLst>
            </p:cNvPr>
            <p:cNvGrpSpPr/>
            <p:nvPr/>
          </p:nvGrpSpPr>
          <p:grpSpPr>
            <a:xfrm>
              <a:off x="460345" y="3161222"/>
              <a:ext cx="530532" cy="530532"/>
              <a:chOff x="6621825" y="1828525"/>
              <a:chExt cx="781282" cy="781282"/>
            </a:xfrm>
          </p:grpSpPr>
          <p:sp>
            <p:nvSpPr>
              <p:cNvPr id="75" name="Oval 74">
                <a:extLst>
                  <a:ext uri="{FF2B5EF4-FFF2-40B4-BE49-F238E27FC236}">
                    <a16:creationId xmlns:a16="http://schemas.microsoft.com/office/drawing/2014/main" id="{CD8B56D0-2B2C-481B-A6D8-B1DA0D37D414}"/>
                  </a:ext>
                </a:extLst>
              </p:cNvPr>
              <p:cNvSpPr/>
              <p:nvPr/>
            </p:nvSpPr>
            <p:spPr bwMode="auto">
              <a:xfrm rot="1643308">
                <a:off x="6621825" y="1828525"/>
                <a:ext cx="781282" cy="78128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77" name="Shield_EA18">
                <a:extLst>
                  <a:ext uri="{FF2B5EF4-FFF2-40B4-BE49-F238E27FC236}">
                    <a16:creationId xmlns:a16="http://schemas.microsoft.com/office/drawing/2014/main" id="{DF6BA4DB-4426-408D-8382-1BC4BE4AF214}"/>
                  </a:ext>
                </a:extLst>
              </p:cNvPr>
              <p:cNvSpPr>
                <a:spLocks noChangeAspect="1"/>
              </p:cNvSpPr>
              <p:nvPr/>
            </p:nvSpPr>
            <p:spPr bwMode="auto">
              <a:xfrm>
                <a:off x="6840694" y="2036286"/>
                <a:ext cx="343544" cy="365760"/>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gradFill>
                    <a:gsLst>
                      <a:gs pos="0">
                        <a:srgbClr val="505050"/>
                      </a:gs>
                      <a:gs pos="100000">
                        <a:srgbClr val="505050"/>
                      </a:gs>
                    </a:gsLst>
                  </a:gradFill>
                  <a:latin typeface="Segoe UI"/>
                </a:endParaRPr>
              </a:p>
            </p:txBody>
          </p:sp>
        </p:grpSp>
      </p:grpSp>
      <p:grpSp>
        <p:nvGrpSpPr>
          <p:cNvPr id="59" name="Group 58">
            <a:extLst>
              <a:ext uri="{FF2B5EF4-FFF2-40B4-BE49-F238E27FC236}">
                <a16:creationId xmlns:a16="http://schemas.microsoft.com/office/drawing/2014/main" id="{70BCBCF3-8818-4A07-B7CB-4A1854400526}"/>
              </a:ext>
            </a:extLst>
          </p:cNvPr>
          <p:cNvGrpSpPr/>
          <p:nvPr/>
        </p:nvGrpSpPr>
        <p:grpSpPr>
          <a:xfrm>
            <a:off x="350626" y="1907306"/>
            <a:ext cx="683144" cy="683144"/>
            <a:chOff x="5869816" y="1498729"/>
            <a:chExt cx="696842" cy="696842"/>
          </a:xfrm>
        </p:grpSpPr>
        <p:sp>
          <p:nvSpPr>
            <p:cNvPr id="65" name="Oval 64">
              <a:extLst>
                <a:ext uri="{FF2B5EF4-FFF2-40B4-BE49-F238E27FC236}">
                  <a16:creationId xmlns:a16="http://schemas.microsoft.com/office/drawing/2014/main" id="{281B7E84-0D9F-4CFC-8B2A-51DD8A65B504}"/>
                </a:ext>
              </a:extLst>
            </p:cNvPr>
            <p:cNvSpPr/>
            <p:nvPr/>
          </p:nvSpPr>
          <p:spPr bwMode="auto">
            <a:xfrm>
              <a:off x="5869816" y="1498729"/>
              <a:ext cx="696842" cy="69684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353" dirty="0">
                  <a:gradFill>
                    <a:gsLst>
                      <a:gs pos="0">
                        <a:srgbClr val="FFFFFF"/>
                      </a:gs>
                      <a:gs pos="100000">
                        <a:srgbClr val="FFFFFF"/>
                      </a:gs>
                    </a:gsLst>
                    <a:lin ang="5400000" scaled="0"/>
                  </a:gradFill>
                  <a:ea typeface="Segoe UI" pitchFamily="34" charset="0"/>
                  <a:cs typeface="Segoe UI" pitchFamily="34" charset="0"/>
                </a:rPr>
                <a:t>1</a:t>
              </a:r>
            </a:p>
          </p:txBody>
        </p:sp>
        <p:grpSp>
          <p:nvGrpSpPr>
            <p:cNvPr id="69" name="Group 68">
              <a:extLst>
                <a:ext uri="{FF2B5EF4-FFF2-40B4-BE49-F238E27FC236}">
                  <a16:creationId xmlns:a16="http://schemas.microsoft.com/office/drawing/2014/main" id="{314F3401-0281-4678-BCAC-E6730D542128}"/>
                </a:ext>
              </a:extLst>
            </p:cNvPr>
            <p:cNvGrpSpPr/>
            <p:nvPr/>
          </p:nvGrpSpPr>
          <p:grpSpPr>
            <a:xfrm>
              <a:off x="5952971" y="1581884"/>
              <a:ext cx="530532" cy="530532"/>
              <a:chOff x="5625439" y="609860"/>
              <a:chExt cx="781282" cy="781282"/>
            </a:xfrm>
          </p:grpSpPr>
          <p:sp>
            <p:nvSpPr>
              <p:cNvPr id="74" name="Oval 73">
                <a:extLst>
                  <a:ext uri="{FF2B5EF4-FFF2-40B4-BE49-F238E27FC236}">
                    <a16:creationId xmlns:a16="http://schemas.microsoft.com/office/drawing/2014/main" id="{C21C4E9E-2A3B-4378-AAAF-E4E9CB8A7518}"/>
                  </a:ext>
                </a:extLst>
              </p:cNvPr>
              <p:cNvSpPr/>
              <p:nvPr/>
            </p:nvSpPr>
            <p:spPr bwMode="auto">
              <a:xfrm>
                <a:off x="5625439" y="609860"/>
                <a:ext cx="781282" cy="78128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78" name="ContactCard_EEBD">
                <a:extLst>
                  <a:ext uri="{FF2B5EF4-FFF2-40B4-BE49-F238E27FC236}">
                    <a16:creationId xmlns:a16="http://schemas.microsoft.com/office/drawing/2014/main" id="{6B795442-46A9-411D-9146-C8D0C94B6871}"/>
                  </a:ext>
                </a:extLst>
              </p:cNvPr>
              <p:cNvSpPr>
                <a:spLocks noChangeAspect="1" noEditPoints="1"/>
              </p:cNvSpPr>
              <p:nvPr/>
            </p:nvSpPr>
            <p:spPr bwMode="auto">
              <a:xfrm>
                <a:off x="5787480" y="832751"/>
                <a:ext cx="457200" cy="335501"/>
              </a:xfrm>
              <a:custGeom>
                <a:avLst/>
                <a:gdLst>
                  <a:gd name="T0" fmla="*/ 2121 w 3742"/>
                  <a:gd name="T1" fmla="*/ 998 h 2744"/>
                  <a:gd name="T2" fmla="*/ 3368 w 3742"/>
                  <a:gd name="T3" fmla="*/ 998 h 2744"/>
                  <a:gd name="T4" fmla="*/ 2121 w 3742"/>
                  <a:gd name="T5" fmla="*/ 1746 h 2744"/>
                  <a:gd name="T6" fmla="*/ 2869 w 3742"/>
                  <a:gd name="T7" fmla="*/ 1746 h 2744"/>
                  <a:gd name="T8" fmla="*/ 3742 w 3742"/>
                  <a:gd name="T9" fmla="*/ 0 h 2744"/>
                  <a:gd name="T10" fmla="*/ 0 w 3742"/>
                  <a:gd name="T11" fmla="*/ 0 h 2744"/>
                  <a:gd name="T12" fmla="*/ 0 w 3742"/>
                  <a:gd name="T13" fmla="*/ 2744 h 2744"/>
                  <a:gd name="T14" fmla="*/ 3742 w 3742"/>
                  <a:gd name="T15" fmla="*/ 2744 h 2744"/>
                  <a:gd name="T16" fmla="*/ 3742 w 3742"/>
                  <a:gd name="T17" fmla="*/ 0 h 2744"/>
                  <a:gd name="T18" fmla="*/ 1123 w 3742"/>
                  <a:gd name="T19" fmla="*/ 748 h 2744"/>
                  <a:gd name="T20" fmla="*/ 748 w 3742"/>
                  <a:gd name="T21" fmla="*/ 1123 h 2744"/>
                  <a:gd name="T22" fmla="*/ 1123 w 3742"/>
                  <a:gd name="T23" fmla="*/ 1497 h 2744"/>
                  <a:gd name="T24" fmla="*/ 1497 w 3742"/>
                  <a:gd name="T25" fmla="*/ 1123 h 2744"/>
                  <a:gd name="T26" fmla="*/ 1123 w 3742"/>
                  <a:gd name="T27" fmla="*/ 748 h 2744"/>
                  <a:gd name="T28" fmla="*/ 1746 w 3742"/>
                  <a:gd name="T29" fmla="*/ 2121 h 2744"/>
                  <a:gd name="T30" fmla="*/ 1123 w 3742"/>
                  <a:gd name="T31" fmla="*/ 1497 h 2744"/>
                  <a:gd name="T32" fmla="*/ 499 w 3742"/>
                  <a:gd name="T33" fmla="*/ 2121 h 2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42" h="2744">
                    <a:moveTo>
                      <a:pt x="2121" y="998"/>
                    </a:moveTo>
                    <a:cubicBezTo>
                      <a:pt x="3368" y="998"/>
                      <a:pt x="3368" y="998"/>
                      <a:pt x="3368" y="998"/>
                    </a:cubicBezTo>
                    <a:moveTo>
                      <a:pt x="2121" y="1746"/>
                    </a:moveTo>
                    <a:cubicBezTo>
                      <a:pt x="2869" y="1746"/>
                      <a:pt x="2869" y="1746"/>
                      <a:pt x="2869" y="1746"/>
                    </a:cubicBezTo>
                    <a:moveTo>
                      <a:pt x="3742" y="0"/>
                    </a:moveTo>
                    <a:cubicBezTo>
                      <a:pt x="0" y="0"/>
                      <a:pt x="0" y="0"/>
                      <a:pt x="0" y="0"/>
                    </a:cubicBezTo>
                    <a:cubicBezTo>
                      <a:pt x="0" y="2744"/>
                      <a:pt x="0" y="2744"/>
                      <a:pt x="0" y="2744"/>
                    </a:cubicBezTo>
                    <a:cubicBezTo>
                      <a:pt x="3742" y="2744"/>
                      <a:pt x="3742" y="2744"/>
                      <a:pt x="3742" y="2744"/>
                    </a:cubicBezTo>
                    <a:lnTo>
                      <a:pt x="3742" y="0"/>
                    </a:lnTo>
                    <a:close/>
                    <a:moveTo>
                      <a:pt x="1123" y="748"/>
                    </a:moveTo>
                    <a:cubicBezTo>
                      <a:pt x="916" y="748"/>
                      <a:pt x="748" y="916"/>
                      <a:pt x="748" y="1123"/>
                    </a:cubicBezTo>
                    <a:cubicBezTo>
                      <a:pt x="748" y="1329"/>
                      <a:pt x="916" y="1497"/>
                      <a:pt x="1123" y="1497"/>
                    </a:cubicBezTo>
                    <a:cubicBezTo>
                      <a:pt x="1329" y="1497"/>
                      <a:pt x="1497" y="1329"/>
                      <a:pt x="1497" y="1123"/>
                    </a:cubicBezTo>
                    <a:cubicBezTo>
                      <a:pt x="1497" y="916"/>
                      <a:pt x="1329" y="748"/>
                      <a:pt x="1123" y="748"/>
                    </a:cubicBezTo>
                    <a:close/>
                    <a:moveTo>
                      <a:pt x="1746" y="2121"/>
                    </a:moveTo>
                    <a:cubicBezTo>
                      <a:pt x="1746" y="1776"/>
                      <a:pt x="1467" y="1497"/>
                      <a:pt x="1123" y="1497"/>
                    </a:cubicBezTo>
                    <a:cubicBezTo>
                      <a:pt x="778" y="1497"/>
                      <a:pt x="499" y="1776"/>
                      <a:pt x="499" y="2121"/>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grpSp>
      </p:grpSp>
      <p:grpSp>
        <p:nvGrpSpPr>
          <p:cNvPr id="13" name="Group 12">
            <a:extLst>
              <a:ext uri="{FF2B5EF4-FFF2-40B4-BE49-F238E27FC236}">
                <a16:creationId xmlns:a16="http://schemas.microsoft.com/office/drawing/2014/main" id="{7E4FCF5C-FA3D-44B8-B6B1-FA5041771A83}"/>
              </a:ext>
            </a:extLst>
          </p:cNvPr>
          <p:cNvGrpSpPr/>
          <p:nvPr/>
        </p:nvGrpSpPr>
        <p:grpSpPr>
          <a:xfrm>
            <a:off x="8705251" y="1754239"/>
            <a:ext cx="3486748" cy="4580957"/>
            <a:chOff x="8879808" y="1788918"/>
            <a:chExt cx="3556665" cy="4672815"/>
          </a:xfrm>
        </p:grpSpPr>
        <p:sp>
          <p:nvSpPr>
            <p:cNvPr id="60" name="Freeform: Shape 59">
              <a:extLst>
                <a:ext uri="{FF2B5EF4-FFF2-40B4-BE49-F238E27FC236}">
                  <a16:creationId xmlns:a16="http://schemas.microsoft.com/office/drawing/2014/main" id="{F42053F3-17A8-40E2-8BB3-417CB330622B}"/>
                </a:ext>
              </a:extLst>
            </p:cNvPr>
            <p:cNvSpPr/>
            <p:nvPr/>
          </p:nvSpPr>
          <p:spPr bwMode="auto">
            <a:xfrm>
              <a:off x="8879808" y="1788918"/>
              <a:ext cx="3556665" cy="4672815"/>
            </a:xfrm>
            <a:custGeom>
              <a:avLst/>
              <a:gdLst>
                <a:gd name="connsiteX0" fmla="*/ 175880 w 3556665"/>
                <a:gd name="connsiteY0" fmla="*/ 0 h 4672815"/>
                <a:gd name="connsiteX1" fmla="*/ 3556665 w 3556665"/>
                <a:gd name="connsiteY1" fmla="*/ 0 h 4672815"/>
                <a:gd name="connsiteX2" fmla="*/ 3556665 w 3556665"/>
                <a:gd name="connsiteY2" fmla="*/ 4672815 h 4672815"/>
                <a:gd name="connsiteX3" fmla="*/ 175880 w 3556665"/>
                <a:gd name="connsiteY3" fmla="*/ 4672815 h 4672815"/>
                <a:gd name="connsiteX4" fmla="*/ 175880 w 3556665"/>
                <a:gd name="connsiteY4" fmla="*/ 4393103 h 4672815"/>
                <a:gd name="connsiteX5" fmla="*/ 175580 w 3556665"/>
                <a:gd name="connsiteY5" fmla="*/ 4393163 h 4672815"/>
                <a:gd name="connsiteX6" fmla="*/ 0 w 3556665"/>
                <a:gd name="connsiteY6" fmla="*/ 4217583 h 4672815"/>
                <a:gd name="connsiteX7" fmla="*/ 175580 w 3556665"/>
                <a:gd name="connsiteY7" fmla="*/ 4042003 h 4672815"/>
                <a:gd name="connsiteX8" fmla="*/ 175880 w 3556665"/>
                <a:gd name="connsiteY8" fmla="*/ 4042064 h 4672815"/>
                <a:gd name="connsiteX9" fmla="*/ 175880 w 3556665"/>
                <a:gd name="connsiteY9" fmla="*/ 3463431 h 4672815"/>
                <a:gd name="connsiteX10" fmla="*/ 175580 w 3556665"/>
                <a:gd name="connsiteY10" fmla="*/ 3463492 h 4672815"/>
                <a:gd name="connsiteX11" fmla="*/ 0 w 3556665"/>
                <a:gd name="connsiteY11" fmla="*/ 3287912 h 4672815"/>
                <a:gd name="connsiteX12" fmla="*/ 175580 w 3556665"/>
                <a:gd name="connsiteY12" fmla="*/ 3112332 h 4672815"/>
                <a:gd name="connsiteX13" fmla="*/ 175880 w 3556665"/>
                <a:gd name="connsiteY13" fmla="*/ 3112392 h 4672815"/>
                <a:gd name="connsiteX14" fmla="*/ 175880 w 3556665"/>
                <a:gd name="connsiteY14" fmla="*/ 2533759 h 4672815"/>
                <a:gd name="connsiteX15" fmla="*/ 175580 w 3556665"/>
                <a:gd name="connsiteY15" fmla="*/ 2533820 h 4672815"/>
                <a:gd name="connsiteX16" fmla="*/ 0 w 3556665"/>
                <a:gd name="connsiteY16" fmla="*/ 2358240 h 4672815"/>
                <a:gd name="connsiteX17" fmla="*/ 175580 w 3556665"/>
                <a:gd name="connsiteY17" fmla="*/ 2182660 h 4672815"/>
                <a:gd name="connsiteX18" fmla="*/ 175880 w 3556665"/>
                <a:gd name="connsiteY18" fmla="*/ 2182721 h 4672815"/>
                <a:gd name="connsiteX19" fmla="*/ 175880 w 3556665"/>
                <a:gd name="connsiteY19" fmla="*/ 1604087 h 4672815"/>
                <a:gd name="connsiteX20" fmla="*/ 175580 w 3556665"/>
                <a:gd name="connsiteY20" fmla="*/ 1604148 h 4672815"/>
                <a:gd name="connsiteX21" fmla="*/ 0 w 3556665"/>
                <a:gd name="connsiteY21" fmla="*/ 1428568 h 4672815"/>
                <a:gd name="connsiteX22" fmla="*/ 175580 w 3556665"/>
                <a:gd name="connsiteY22" fmla="*/ 1252988 h 4672815"/>
                <a:gd name="connsiteX23" fmla="*/ 175880 w 3556665"/>
                <a:gd name="connsiteY23" fmla="*/ 1253049 h 4672815"/>
                <a:gd name="connsiteX24" fmla="*/ 175880 w 3556665"/>
                <a:gd name="connsiteY24" fmla="*/ 674415 h 4672815"/>
                <a:gd name="connsiteX25" fmla="*/ 175580 w 3556665"/>
                <a:gd name="connsiteY25" fmla="*/ 674476 h 4672815"/>
                <a:gd name="connsiteX26" fmla="*/ 0 w 3556665"/>
                <a:gd name="connsiteY26" fmla="*/ 498896 h 4672815"/>
                <a:gd name="connsiteX27" fmla="*/ 175580 w 3556665"/>
                <a:gd name="connsiteY27" fmla="*/ 323316 h 4672815"/>
                <a:gd name="connsiteX28" fmla="*/ 175880 w 3556665"/>
                <a:gd name="connsiteY28" fmla="*/ 323377 h 4672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556665" h="4672815">
                  <a:moveTo>
                    <a:pt x="175880" y="0"/>
                  </a:moveTo>
                  <a:lnTo>
                    <a:pt x="3556665" y="0"/>
                  </a:lnTo>
                  <a:lnTo>
                    <a:pt x="3556665" y="4672815"/>
                  </a:lnTo>
                  <a:lnTo>
                    <a:pt x="175880" y="4672815"/>
                  </a:lnTo>
                  <a:lnTo>
                    <a:pt x="175880" y="4393103"/>
                  </a:lnTo>
                  <a:lnTo>
                    <a:pt x="175580" y="4393163"/>
                  </a:lnTo>
                  <a:cubicBezTo>
                    <a:pt x="78610" y="4393163"/>
                    <a:pt x="0" y="4314553"/>
                    <a:pt x="0" y="4217583"/>
                  </a:cubicBezTo>
                  <a:cubicBezTo>
                    <a:pt x="0" y="4120613"/>
                    <a:pt x="78610" y="4042003"/>
                    <a:pt x="175580" y="4042003"/>
                  </a:cubicBezTo>
                  <a:lnTo>
                    <a:pt x="175880" y="4042064"/>
                  </a:lnTo>
                  <a:lnTo>
                    <a:pt x="175880" y="3463431"/>
                  </a:lnTo>
                  <a:lnTo>
                    <a:pt x="175580" y="3463492"/>
                  </a:lnTo>
                  <a:cubicBezTo>
                    <a:pt x="78610" y="3463492"/>
                    <a:pt x="0" y="3384882"/>
                    <a:pt x="0" y="3287912"/>
                  </a:cubicBezTo>
                  <a:cubicBezTo>
                    <a:pt x="0" y="3190942"/>
                    <a:pt x="78610" y="3112332"/>
                    <a:pt x="175580" y="3112332"/>
                  </a:cubicBezTo>
                  <a:lnTo>
                    <a:pt x="175880" y="3112392"/>
                  </a:lnTo>
                  <a:lnTo>
                    <a:pt x="175880" y="2533759"/>
                  </a:lnTo>
                  <a:lnTo>
                    <a:pt x="175580" y="2533820"/>
                  </a:lnTo>
                  <a:cubicBezTo>
                    <a:pt x="78610" y="2533820"/>
                    <a:pt x="0" y="2455210"/>
                    <a:pt x="0" y="2358240"/>
                  </a:cubicBezTo>
                  <a:cubicBezTo>
                    <a:pt x="0" y="2261270"/>
                    <a:pt x="78610" y="2182660"/>
                    <a:pt x="175580" y="2182660"/>
                  </a:cubicBezTo>
                  <a:lnTo>
                    <a:pt x="175880" y="2182721"/>
                  </a:lnTo>
                  <a:lnTo>
                    <a:pt x="175880" y="1604087"/>
                  </a:lnTo>
                  <a:lnTo>
                    <a:pt x="175580" y="1604148"/>
                  </a:lnTo>
                  <a:cubicBezTo>
                    <a:pt x="78610" y="1604148"/>
                    <a:pt x="0" y="1525538"/>
                    <a:pt x="0" y="1428568"/>
                  </a:cubicBezTo>
                  <a:cubicBezTo>
                    <a:pt x="0" y="1331598"/>
                    <a:pt x="78610" y="1252988"/>
                    <a:pt x="175580" y="1252988"/>
                  </a:cubicBezTo>
                  <a:lnTo>
                    <a:pt x="175880" y="1253049"/>
                  </a:lnTo>
                  <a:lnTo>
                    <a:pt x="175880" y="674415"/>
                  </a:lnTo>
                  <a:lnTo>
                    <a:pt x="175580" y="674476"/>
                  </a:lnTo>
                  <a:cubicBezTo>
                    <a:pt x="78610" y="674476"/>
                    <a:pt x="0" y="595866"/>
                    <a:pt x="0" y="498896"/>
                  </a:cubicBezTo>
                  <a:cubicBezTo>
                    <a:pt x="0" y="401926"/>
                    <a:pt x="78610" y="323316"/>
                    <a:pt x="175580" y="323316"/>
                  </a:cubicBezTo>
                  <a:lnTo>
                    <a:pt x="175880" y="323377"/>
                  </a:lnTo>
                  <a:close/>
                </a:path>
              </a:pathLst>
            </a:custGeom>
            <a:solidFill>
              <a:schemeClr val="bg1">
                <a:lumMod val="95000"/>
                <a:alpha val="55000"/>
              </a:schemeClr>
            </a:solidFill>
            <a:ln>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1" name="TextBox 10">
              <a:extLst>
                <a:ext uri="{FF2B5EF4-FFF2-40B4-BE49-F238E27FC236}">
                  <a16:creationId xmlns:a16="http://schemas.microsoft.com/office/drawing/2014/main" id="{7F47140D-8303-41D4-B719-2F5D0AEFDBAC}"/>
                </a:ext>
              </a:extLst>
            </p:cNvPr>
            <p:cNvSpPr txBox="1"/>
            <p:nvPr/>
          </p:nvSpPr>
          <p:spPr>
            <a:xfrm>
              <a:off x="9340194" y="3859109"/>
              <a:ext cx="2956566" cy="648172"/>
            </a:xfrm>
            <a:prstGeom prst="rect">
              <a:avLst/>
            </a:prstGeom>
            <a:noFill/>
          </p:spPr>
          <p:txBody>
            <a:bodyPr wrap="square" rtlCol="0" anchor="ctr">
              <a:spAutoFit/>
            </a:bodyPr>
            <a:lstStyle>
              <a:defPPr>
                <a:defRPr lang="en-US"/>
              </a:defPPr>
              <a:lvl1pPr marR="0" lvl="0" indent="0" defTabSz="932472" fontAlgn="base">
                <a:lnSpc>
                  <a:spcPct val="90000"/>
                </a:lnSpc>
                <a:spcBef>
                  <a:spcPct val="0"/>
                </a:spcBef>
                <a:spcAft>
                  <a:spcPct val="0"/>
                </a:spcAft>
                <a:buClrTx/>
                <a:buSzTx/>
                <a:buFontTx/>
                <a:buNone/>
                <a:tabLst/>
                <a:defRPr sz="2000">
                  <a:gradFill>
                    <a:gsLst>
                      <a:gs pos="0">
                        <a:srgbClr val="0078D7"/>
                      </a:gs>
                      <a:gs pos="100000">
                        <a:srgbClr val="0078D7"/>
                      </a:gs>
                    </a:gsLst>
                    <a:lin ang="5400000" scaled="0"/>
                  </a:gradFill>
                  <a:ea typeface="STXihei" panose="020B0503020204020204" pitchFamily="2" charset="-122"/>
                  <a:cs typeface="Segoe UI Semibold" panose="020B0702040204020203" pitchFamily="34" charset="0"/>
                </a:defRPr>
              </a:lvl1pPr>
              <a:lvl2pPr marL="457200" defTabSz="914400"/>
              <a:lvl3pPr marL="914400" defTabSz="914400"/>
              <a:lvl4pPr marL="1371600" defTabSz="914400"/>
              <a:lvl5pPr marL="1828800" defTabSz="914400"/>
              <a:lvl6pPr marL="2286000" defTabSz="914400"/>
              <a:lvl7pPr marL="2743200" defTabSz="914400"/>
              <a:lvl8pPr marL="3200400" defTabSz="914400"/>
              <a:lvl9pPr marL="3657600" defTabSz="914400"/>
            </a:lstStyle>
            <a:p>
              <a:pPr algn="ctr"/>
              <a:r>
                <a:rPr lang="en-US" sz="1961" dirty="0">
                  <a:solidFill>
                    <a:schemeClr val="tx1"/>
                  </a:solidFill>
                </a:rPr>
                <a:t>Integrated partner solutions</a:t>
              </a:r>
            </a:p>
          </p:txBody>
        </p:sp>
        <p:grpSp>
          <p:nvGrpSpPr>
            <p:cNvPr id="92" name="Group 91">
              <a:extLst>
                <a:ext uri="{FF2B5EF4-FFF2-40B4-BE49-F238E27FC236}">
                  <a16:creationId xmlns:a16="http://schemas.microsoft.com/office/drawing/2014/main" id="{D8860F9E-3DC5-464D-B51F-8A2867C57C59}"/>
                </a:ext>
              </a:extLst>
            </p:cNvPr>
            <p:cNvGrpSpPr/>
            <p:nvPr/>
          </p:nvGrpSpPr>
          <p:grpSpPr>
            <a:xfrm>
              <a:off x="10552299" y="3253170"/>
              <a:ext cx="536324" cy="531945"/>
              <a:chOff x="11437492" y="4976066"/>
              <a:chExt cx="395908" cy="583586"/>
            </a:xfrm>
          </p:grpSpPr>
          <p:sp>
            <p:nvSpPr>
              <p:cNvPr id="93" name="Oval 92">
                <a:extLst>
                  <a:ext uri="{FF2B5EF4-FFF2-40B4-BE49-F238E27FC236}">
                    <a16:creationId xmlns:a16="http://schemas.microsoft.com/office/drawing/2014/main" id="{B9B2A9AC-0B81-43D1-B011-EC92EAD8A764}"/>
                  </a:ext>
                </a:extLst>
              </p:cNvPr>
              <p:cNvSpPr/>
              <p:nvPr/>
            </p:nvSpPr>
            <p:spPr bwMode="auto">
              <a:xfrm rot="5400000">
                <a:off x="11343653" y="5069905"/>
                <a:ext cx="583586" cy="395908"/>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94" name="Commitments_EC4D">
                <a:extLst>
                  <a:ext uri="{FF2B5EF4-FFF2-40B4-BE49-F238E27FC236}">
                    <a16:creationId xmlns:a16="http://schemas.microsoft.com/office/drawing/2014/main" id="{1C3B2AA2-6B20-488E-87EE-E7ED9C95F09B}"/>
                  </a:ext>
                </a:extLst>
              </p:cNvPr>
              <p:cNvSpPr>
                <a:spLocks noChangeAspect="1" noEditPoints="1"/>
              </p:cNvSpPr>
              <p:nvPr/>
            </p:nvSpPr>
            <p:spPr bwMode="auto">
              <a:xfrm>
                <a:off x="11510557" y="5112721"/>
                <a:ext cx="249776" cy="345217"/>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353535"/>
                  </a:solidFill>
                  <a:latin typeface="Segoe UI Semilight"/>
                </a:endParaRPr>
              </a:p>
            </p:txBody>
          </p:sp>
        </p:grpSp>
      </p:grpSp>
      <p:grpSp>
        <p:nvGrpSpPr>
          <p:cNvPr id="4" name="Group 3">
            <a:extLst>
              <a:ext uri="{FF2B5EF4-FFF2-40B4-BE49-F238E27FC236}">
                <a16:creationId xmlns:a16="http://schemas.microsoft.com/office/drawing/2014/main" id="{17B785E2-D81E-4067-B04E-C7A85C247229}"/>
              </a:ext>
            </a:extLst>
          </p:cNvPr>
          <p:cNvGrpSpPr/>
          <p:nvPr/>
        </p:nvGrpSpPr>
        <p:grpSpPr>
          <a:xfrm>
            <a:off x="451297" y="5617049"/>
            <a:ext cx="3696079" cy="520103"/>
            <a:chOff x="460345" y="1993807"/>
            <a:chExt cx="3770193" cy="530532"/>
          </a:xfrm>
        </p:grpSpPr>
        <p:grpSp>
          <p:nvGrpSpPr>
            <p:cNvPr id="3" name="Group 2">
              <a:extLst>
                <a:ext uri="{FF2B5EF4-FFF2-40B4-BE49-F238E27FC236}">
                  <a16:creationId xmlns:a16="http://schemas.microsoft.com/office/drawing/2014/main" id="{D7554A30-CDD1-438B-9584-092F6331ECCC}"/>
                </a:ext>
              </a:extLst>
            </p:cNvPr>
            <p:cNvGrpSpPr/>
            <p:nvPr/>
          </p:nvGrpSpPr>
          <p:grpSpPr>
            <a:xfrm>
              <a:off x="460345" y="1993807"/>
              <a:ext cx="3770193" cy="530532"/>
              <a:chOff x="460345" y="2225301"/>
              <a:chExt cx="3770193" cy="530532"/>
            </a:xfrm>
          </p:grpSpPr>
          <p:sp>
            <p:nvSpPr>
              <p:cNvPr id="90" name="TextBox 10">
                <a:extLst>
                  <a:ext uri="{FF2B5EF4-FFF2-40B4-BE49-F238E27FC236}">
                    <a16:creationId xmlns:a16="http://schemas.microsoft.com/office/drawing/2014/main" id="{8A60897D-5C95-4F6E-9846-7AC2823E54CD}"/>
                  </a:ext>
                </a:extLst>
              </p:cNvPr>
              <p:cNvSpPr txBox="1"/>
              <p:nvPr/>
            </p:nvSpPr>
            <p:spPr>
              <a:xfrm>
                <a:off x="1143192" y="2309799"/>
                <a:ext cx="3087346" cy="369332"/>
              </a:xfrm>
              <a:prstGeom prst="rect">
                <a:avLst/>
              </a:prstGeom>
              <a:noFill/>
            </p:spPr>
            <p:txBody>
              <a:bodyPr wrap="square" rtlCol="0" anchor="ctr">
                <a:spAutoFit/>
              </a:bodyPr>
              <a:lstStyle>
                <a:defPPr>
                  <a:defRPr lang="en-US"/>
                </a:defPPr>
                <a:lvl1pPr marR="0" lvl="0" indent="0" defTabSz="932472" fontAlgn="base">
                  <a:lnSpc>
                    <a:spcPct val="90000"/>
                  </a:lnSpc>
                  <a:spcBef>
                    <a:spcPct val="0"/>
                  </a:spcBef>
                  <a:spcAft>
                    <a:spcPct val="0"/>
                  </a:spcAft>
                  <a:buClrTx/>
                  <a:buSzTx/>
                  <a:buFontTx/>
                  <a:buNone/>
                  <a:tabLst/>
                  <a:defRPr sz="2000">
                    <a:gradFill>
                      <a:gsLst>
                        <a:gs pos="0">
                          <a:srgbClr val="0078D7"/>
                        </a:gs>
                        <a:gs pos="100000">
                          <a:srgbClr val="0078D7"/>
                        </a:gs>
                      </a:gsLst>
                      <a:lin ang="5400000" scaled="0"/>
                    </a:gradFill>
                    <a:ea typeface="STXihei" panose="020B0503020204020204" pitchFamily="2" charset="-122"/>
                    <a:cs typeface="Segoe UI Semibold" panose="020B0702040204020203" pitchFamily="34" charset="0"/>
                  </a:defRPr>
                </a:lvl1pPr>
                <a:lvl2pPr marL="457200" defTabSz="914400"/>
                <a:lvl3pPr marL="914400" defTabSz="914400"/>
                <a:lvl4pPr marL="1371600" defTabSz="914400"/>
                <a:lvl5pPr marL="1828800" defTabSz="914400"/>
                <a:lvl6pPr marL="2286000" defTabSz="914400"/>
                <a:lvl7pPr marL="2743200" defTabSz="914400"/>
                <a:lvl8pPr marL="3200400" defTabSz="914400"/>
                <a:lvl9pPr marL="3657600" defTabSz="914400"/>
              </a:lstStyle>
              <a:p>
                <a:r>
                  <a:rPr lang="en-US" sz="1961" dirty="0">
                    <a:solidFill>
                      <a:schemeClr val="tx1"/>
                    </a:solidFill>
                  </a:rPr>
                  <a:t>Security management</a:t>
                </a:r>
              </a:p>
            </p:txBody>
          </p:sp>
          <p:grpSp>
            <p:nvGrpSpPr>
              <p:cNvPr id="2" name="Group 1">
                <a:extLst>
                  <a:ext uri="{FF2B5EF4-FFF2-40B4-BE49-F238E27FC236}">
                    <a16:creationId xmlns:a16="http://schemas.microsoft.com/office/drawing/2014/main" id="{D8603DE3-42C4-4713-AEA7-D0AB46324CC1}"/>
                  </a:ext>
                </a:extLst>
              </p:cNvPr>
              <p:cNvGrpSpPr/>
              <p:nvPr/>
            </p:nvGrpSpPr>
            <p:grpSpPr>
              <a:xfrm>
                <a:off x="460345" y="2225301"/>
                <a:ext cx="530532" cy="530532"/>
                <a:chOff x="460345" y="2225301"/>
                <a:chExt cx="530532" cy="530532"/>
              </a:xfrm>
            </p:grpSpPr>
            <p:sp>
              <p:nvSpPr>
                <p:cNvPr id="88" name="Oval 87">
                  <a:extLst>
                    <a:ext uri="{FF2B5EF4-FFF2-40B4-BE49-F238E27FC236}">
                      <a16:creationId xmlns:a16="http://schemas.microsoft.com/office/drawing/2014/main" id="{4AB95E63-6783-4880-A2B8-E3999B54FDBC}"/>
                    </a:ext>
                  </a:extLst>
                </p:cNvPr>
                <p:cNvSpPr/>
                <p:nvPr/>
              </p:nvSpPr>
              <p:spPr bwMode="auto">
                <a:xfrm rot="5400000">
                  <a:off x="460345" y="2225301"/>
                  <a:ext cx="530532" cy="53053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54" name="desktop" title="a desktop PC">
                  <a:extLst>
                    <a:ext uri="{FF2B5EF4-FFF2-40B4-BE49-F238E27FC236}">
                      <a16:creationId xmlns:a16="http://schemas.microsoft.com/office/drawing/2014/main" id="{61A09E57-1229-4491-9EAC-30064A6FD56F}"/>
                    </a:ext>
                  </a:extLst>
                </p:cNvPr>
                <p:cNvSpPr>
                  <a:spLocks noChangeAspect="1" noEditPoints="1"/>
                </p:cNvSpPr>
                <p:nvPr/>
              </p:nvSpPr>
              <p:spPr bwMode="auto">
                <a:xfrm>
                  <a:off x="575843" y="2343728"/>
                  <a:ext cx="312885" cy="307776"/>
                </a:xfrm>
                <a:custGeom>
                  <a:avLst/>
                  <a:gdLst>
                    <a:gd name="T0" fmla="*/ 245 w 245"/>
                    <a:gd name="T1" fmla="*/ 67 h 241"/>
                    <a:gd name="T2" fmla="*/ 245 w 245"/>
                    <a:gd name="T3" fmla="*/ 138 h 241"/>
                    <a:gd name="T4" fmla="*/ 0 w 245"/>
                    <a:gd name="T5" fmla="*/ 138 h 241"/>
                    <a:gd name="T6" fmla="*/ 0 w 245"/>
                    <a:gd name="T7" fmla="*/ 0 h 241"/>
                    <a:gd name="T8" fmla="*/ 245 w 245"/>
                    <a:gd name="T9" fmla="*/ 0 h 241"/>
                    <a:gd name="T10" fmla="*/ 245 w 245"/>
                    <a:gd name="T11" fmla="*/ 67 h 241"/>
                    <a:gd name="T12" fmla="*/ 224 w 245"/>
                    <a:gd name="T13" fmla="*/ 222 h 241"/>
                    <a:gd name="T14" fmla="*/ 212 w 245"/>
                    <a:gd name="T15" fmla="*/ 204 h 241"/>
                    <a:gd name="T16" fmla="*/ 33 w 245"/>
                    <a:gd name="T17" fmla="*/ 204 h 241"/>
                    <a:gd name="T18" fmla="*/ 7 w 245"/>
                    <a:gd name="T19" fmla="*/ 241 h 241"/>
                    <a:gd name="T20" fmla="*/ 238 w 245"/>
                    <a:gd name="T21" fmla="*/ 241 h 241"/>
                    <a:gd name="T22" fmla="*/ 224 w 245"/>
                    <a:gd name="T23" fmla="*/ 222 h 241"/>
                    <a:gd name="T24" fmla="*/ 79 w 245"/>
                    <a:gd name="T25" fmla="*/ 172 h 241"/>
                    <a:gd name="T26" fmla="*/ 165 w 245"/>
                    <a:gd name="T27" fmla="*/ 172 h 241"/>
                    <a:gd name="T28" fmla="*/ 123 w 245"/>
                    <a:gd name="T29" fmla="*/ 139 h 241"/>
                    <a:gd name="T30" fmla="*/ 123 w 245"/>
                    <a:gd name="T31" fmla="*/ 17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241">
                      <a:moveTo>
                        <a:pt x="245" y="67"/>
                      </a:moveTo>
                      <a:lnTo>
                        <a:pt x="245" y="138"/>
                      </a:lnTo>
                      <a:lnTo>
                        <a:pt x="0" y="138"/>
                      </a:lnTo>
                      <a:lnTo>
                        <a:pt x="0" y="0"/>
                      </a:lnTo>
                      <a:lnTo>
                        <a:pt x="245" y="0"/>
                      </a:lnTo>
                      <a:lnTo>
                        <a:pt x="245" y="67"/>
                      </a:lnTo>
                      <a:moveTo>
                        <a:pt x="224" y="222"/>
                      </a:moveTo>
                      <a:lnTo>
                        <a:pt x="212" y="204"/>
                      </a:lnTo>
                      <a:lnTo>
                        <a:pt x="33" y="204"/>
                      </a:lnTo>
                      <a:lnTo>
                        <a:pt x="7" y="241"/>
                      </a:lnTo>
                      <a:lnTo>
                        <a:pt x="238" y="241"/>
                      </a:lnTo>
                      <a:lnTo>
                        <a:pt x="224" y="222"/>
                      </a:lnTo>
                      <a:moveTo>
                        <a:pt x="79" y="172"/>
                      </a:moveTo>
                      <a:lnTo>
                        <a:pt x="165" y="172"/>
                      </a:lnTo>
                      <a:moveTo>
                        <a:pt x="123" y="139"/>
                      </a:moveTo>
                      <a:lnTo>
                        <a:pt x="123" y="171"/>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1765" dirty="0">
                    <a:gradFill>
                      <a:gsLst>
                        <a:gs pos="0">
                          <a:srgbClr val="505050"/>
                        </a:gs>
                        <a:gs pos="100000">
                          <a:srgbClr val="505050"/>
                        </a:gs>
                      </a:gsLst>
                    </a:gradFill>
                  </a:endParaRPr>
                </a:p>
              </p:txBody>
            </p:sp>
          </p:grpSp>
        </p:grpSp>
        <p:grpSp>
          <p:nvGrpSpPr>
            <p:cNvPr id="21" name="Group 20">
              <a:extLst>
                <a:ext uri="{FF2B5EF4-FFF2-40B4-BE49-F238E27FC236}">
                  <a16:creationId xmlns:a16="http://schemas.microsoft.com/office/drawing/2014/main" id="{73DD90D4-B895-4C49-96FF-E9CEEE576F03}"/>
                </a:ext>
              </a:extLst>
            </p:cNvPr>
            <p:cNvGrpSpPr/>
            <p:nvPr/>
          </p:nvGrpSpPr>
          <p:grpSpPr>
            <a:xfrm>
              <a:off x="607993" y="2165702"/>
              <a:ext cx="255561" cy="70213"/>
              <a:chOff x="732833" y="1648868"/>
              <a:chExt cx="255561" cy="70213"/>
            </a:xfrm>
            <a:solidFill>
              <a:schemeClr val="bg1"/>
            </a:solidFill>
          </p:grpSpPr>
          <p:sp>
            <p:nvSpPr>
              <p:cNvPr id="19" name="Oval 18">
                <a:extLst>
                  <a:ext uri="{FF2B5EF4-FFF2-40B4-BE49-F238E27FC236}">
                    <a16:creationId xmlns:a16="http://schemas.microsoft.com/office/drawing/2014/main" id="{387CE268-40CD-4F2B-BD42-097E52E63041}"/>
                  </a:ext>
                </a:extLst>
              </p:cNvPr>
              <p:cNvSpPr/>
              <p:nvPr/>
            </p:nvSpPr>
            <p:spPr bwMode="auto">
              <a:xfrm>
                <a:off x="732833" y="1648868"/>
                <a:ext cx="70213" cy="70213"/>
              </a:xfrm>
              <a:prstGeom prst="ellipse">
                <a:avLst/>
              </a:prstGeom>
              <a:grp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20" name="Group 19">
                <a:extLst>
                  <a:ext uri="{FF2B5EF4-FFF2-40B4-BE49-F238E27FC236}">
                    <a16:creationId xmlns:a16="http://schemas.microsoft.com/office/drawing/2014/main" id="{85265C80-C542-4701-858D-81B91AEBBA7F}"/>
                  </a:ext>
                </a:extLst>
              </p:cNvPr>
              <p:cNvGrpSpPr/>
              <p:nvPr/>
            </p:nvGrpSpPr>
            <p:grpSpPr>
              <a:xfrm>
                <a:off x="825507" y="1648868"/>
                <a:ext cx="162887" cy="70213"/>
                <a:chOff x="824959" y="1648868"/>
                <a:chExt cx="162887" cy="70213"/>
              </a:xfrm>
              <a:grpFill/>
            </p:grpSpPr>
            <p:sp>
              <p:nvSpPr>
                <p:cNvPr id="81" name="Oval 80">
                  <a:extLst>
                    <a:ext uri="{FF2B5EF4-FFF2-40B4-BE49-F238E27FC236}">
                      <a16:creationId xmlns:a16="http://schemas.microsoft.com/office/drawing/2014/main" id="{828DC134-E55D-4CA7-9B71-20FDBB6578DF}"/>
                    </a:ext>
                  </a:extLst>
                </p:cNvPr>
                <p:cNvSpPr/>
                <p:nvPr/>
              </p:nvSpPr>
              <p:spPr bwMode="auto">
                <a:xfrm>
                  <a:off x="824959" y="1648868"/>
                  <a:ext cx="70213" cy="70213"/>
                </a:xfrm>
                <a:prstGeom prst="ellipse">
                  <a:avLst/>
                </a:prstGeom>
                <a:grp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82" name="Oval 81">
                  <a:extLst>
                    <a:ext uri="{FF2B5EF4-FFF2-40B4-BE49-F238E27FC236}">
                      <a16:creationId xmlns:a16="http://schemas.microsoft.com/office/drawing/2014/main" id="{788736EB-C74B-4219-A9EB-4251C8ECB667}"/>
                    </a:ext>
                  </a:extLst>
                </p:cNvPr>
                <p:cNvSpPr/>
                <p:nvPr/>
              </p:nvSpPr>
              <p:spPr bwMode="auto">
                <a:xfrm>
                  <a:off x="917633" y="1648868"/>
                  <a:ext cx="70213" cy="70213"/>
                </a:xfrm>
                <a:prstGeom prst="ellipse">
                  <a:avLst/>
                </a:prstGeom>
                <a:grp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grpSp>
      </p:grpSp>
    </p:spTree>
    <p:extLst>
      <p:ext uri="{BB962C8B-B14F-4D97-AF65-F5344CB8AC3E}">
        <p14:creationId xmlns:p14="http://schemas.microsoft.com/office/powerpoint/2010/main" val="15675539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750"/>
                                        <p:tgtEl>
                                          <p:spTgt spid="66"/>
                                        </p:tgtEl>
                                      </p:cBhvr>
                                    </p:animEffect>
                                  </p:childTnLst>
                                </p:cTn>
                              </p:par>
                              <p:par>
                                <p:cTn id="8" presetID="63" presetClass="path" presetSubtype="0" decel="100000" fill="hold" grpId="1" nodeType="withEffect">
                                  <p:stCondLst>
                                    <p:cond delay="0"/>
                                  </p:stCondLst>
                                  <p:childTnLst>
                                    <p:animMotion origin="layout" path="M -3.14526E-6 2.90967E-6 L 0.01928 2.90967E-6 " pathEditMode="relative" rAng="0" ptsTypes="AA">
                                      <p:cBhvr>
                                        <p:cTn id="9" dur="1000" spd="-100000" fill="hold"/>
                                        <p:tgtEl>
                                          <p:spTgt spid="66"/>
                                        </p:tgtEl>
                                        <p:attrNameLst>
                                          <p:attrName>ppt_x</p:attrName>
                                          <p:attrName>ppt_y</p:attrName>
                                        </p:attrNameLst>
                                      </p:cBhvr>
                                      <p:rCtr x="957" y="0"/>
                                    </p:animMotion>
                                  </p:childTnLst>
                                </p:cTn>
                              </p:par>
                              <p:par>
                                <p:cTn id="10" presetID="10" presetClass="entr" presetSubtype="0" fill="hold" nodeType="with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fade">
                                      <p:cBhvr>
                                        <p:cTn id="12" dur="750"/>
                                        <p:tgtEl>
                                          <p:spTgt spid="59"/>
                                        </p:tgtEl>
                                      </p:cBhvr>
                                    </p:animEffect>
                                  </p:childTnLst>
                                </p:cTn>
                              </p:par>
                              <p:par>
                                <p:cTn id="13" presetID="63" presetClass="path" presetSubtype="0" decel="100000" fill="hold" nodeType="withEffect">
                                  <p:stCondLst>
                                    <p:cond delay="0"/>
                                  </p:stCondLst>
                                  <p:childTnLst>
                                    <p:animMotion origin="layout" path="M -1.6339E-7 1.13028E-6 L 0.01928 1.13028E-6 " pathEditMode="relative" rAng="0" ptsTypes="AA">
                                      <p:cBhvr>
                                        <p:cTn id="14" dur="1000" spd="-100000" fill="hold"/>
                                        <p:tgtEl>
                                          <p:spTgt spid="59"/>
                                        </p:tgtEl>
                                        <p:attrNameLst>
                                          <p:attrName>ppt_x</p:attrName>
                                          <p:attrName>ppt_y</p:attrName>
                                        </p:attrNameLst>
                                      </p:cBhvr>
                                      <p:rCtr x="957" y="0"/>
                                    </p:animMotion>
                                  </p:childTnLst>
                                </p:cTn>
                              </p:par>
                            </p:childTnLst>
                          </p:cTn>
                        </p:par>
                        <p:par>
                          <p:cTn id="15" fill="hold">
                            <p:stCondLst>
                              <p:cond delay="1000"/>
                            </p:stCondLst>
                            <p:childTnLst>
                              <p:par>
                                <p:cTn id="16" presetID="2" presetClass="entr" presetSubtype="4" decel="100000" fill="hold" nodeType="after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additive="base">
                                        <p:cTn id="18" dur="500" fill="hold"/>
                                        <p:tgtEl>
                                          <p:spTgt spid="46"/>
                                        </p:tgtEl>
                                        <p:attrNameLst>
                                          <p:attrName>ppt_x</p:attrName>
                                        </p:attrNameLst>
                                      </p:cBhvr>
                                      <p:tavLst>
                                        <p:tav tm="0">
                                          <p:val>
                                            <p:strVal val="#ppt_x"/>
                                          </p:val>
                                        </p:tav>
                                        <p:tav tm="100000">
                                          <p:val>
                                            <p:strVal val="#ppt_x"/>
                                          </p:val>
                                        </p:tav>
                                      </p:tavLst>
                                    </p:anim>
                                    <p:anim calcmode="lin" valueType="num">
                                      <p:cBhvr additive="base">
                                        <p:cTn id="19" dur="500" fill="hold"/>
                                        <p:tgtEl>
                                          <p:spTgt spid="46"/>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 presetClass="entr" presetSubtype="4" decel="100000" fill="hold" nodeType="afterEffect">
                                  <p:stCondLst>
                                    <p:cond delay="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500" fill="hold"/>
                                        <p:tgtEl>
                                          <p:spTgt spid="41"/>
                                        </p:tgtEl>
                                        <p:attrNameLst>
                                          <p:attrName>ppt_x</p:attrName>
                                        </p:attrNameLst>
                                      </p:cBhvr>
                                      <p:tavLst>
                                        <p:tav tm="0">
                                          <p:val>
                                            <p:strVal val="#ppt_x"/>
                                          </p:val>
                                        </p:tav>
                                        <p:tav tm="100000">
                                          <p:val>
                                            <p:strVal val="#ppt_x"/>
                                          </p:val>
                                        </p:tav>
                                      </p:tavLst>
                                    </p:anim>
                                    <p:anim calcmode="lin" valueType="num">
                                      <p:cBhvr additive="base">
                                        <p:cTn id="24" dur="500" fill="hold"/>
                                        <p:tgtEl>
                                          <p:spTgt spid="41"/>
                                        </p:tgtEl>
                                        <p:attrNameLst>
                                          <p:attrName>ppt_y</p:attrName>
                                        </p:attrNameLst>
                                      </p:cBhvr>
                                      <p:tavLst>
                                        <p:tav tm="0">
                                          <p:val>
                                            <p:strVal val="1+#ppt_h/2"/>
                                          </p:val>
                                        </p:tav>
                                        <p:tav tm="100000">
                                          <p:val>
                                            <p:strVal val="#ppt_y"/>
                                          </p:val>
                                        </p:tav>
                                      </p:tavLst>
                                    </p:anim>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750"/>
                                        <p:tgtEl>
                                          <p:spTgt spid="8"/>
                                        </p:tgtEl>
                                      </p:cBhvr>
                                    </p:animEffect>
                                  </p:childTnLst>
                                </p:cTn>
                              </p:par>
                              <p:par>
                                <p:cTn id="28" presetID="63" presetClass="path" presetSubtype="0" decel="100000" fill="hold" nodeType="withEffect">
                                  <p:stCondLst>
                                    <p:cond delay="0"/>
                                  </p:stCondLst>
                                  <p:childTnLst>
                                    <p:animMotion origin="layout" path="M 2.73679E-6 3.3636E-6 L 0.01927 3.3636E-6 " pathEditMode="relative" rAng="0" ptsTypes="AA">
                                      <p:cBhvr>
                                        <p:cTn id="29" dur="1000" spd="-100000" fill="hold"/>
                                        <p:tgtEl>
                                          <p:spTgt spid="8"/>
                                        </p:tgtEl>
                                        <p:attrNameLst>
                                          <p:attrName>ppt_x</p:attrName>
                                          <p:attrName>ppt_y</p:attrName>
                                        </p:attrNameLst>
                                      </p:cBhvr>
                                      <p:rCtr x="957" y="0"/>
                                    </p:animMotion>
                                  </p:childTnLst>
                                </p:cTn>
                              </p:par>
                            </p:childTnLst>
                          </p:cTn>
                        </p:par>
                        <p:par>
                          <p:cTn id="30" fill="hold">
                            <p:stCondLst>
                              <p:cond delay="2500"/>
                            </p:stCondLst>
                            <p:childTnLst>
                              <p:par>
                                <p:cTn id="31" presetID="2" presetClass="entr" presetSubtype="4" decel="100000" fill="hold" nodeType="after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additive="base">
                                        <p:cTn id="33" dur="500" fill="hold"/>
                                        <p:tgtEl>
                                          <p:spTgt spid="39"/>
                                        </p:tgtEl>
                                        <p:attrNameLst>
                                          <p:attrName>ppt_x</p:attrName>
                                        </p:attrNameLst>
                                      </p:cBhvr>
                                      <p:tavLst>
                                        <p:tav tm="0">
                                          <p:val>
                                            <p:strVal val="#ppt_x"/>
                                          </p:val>
                                        </p:tav>
                                        <p:tav tm="100000">
                                          <p:val>
                                            <p:strVal val="#ppt_x"/>
                                          </p:val>
                                        </p:tav>
                                      </p:tavLst>
                                    </p:anim>
                                    <p:anim calcmode="lin" valueType="num">
                                      <p:cBhvr additive="base">
                                        <p:cTn id="34" dur="500" fill="hold"/>
                                        <p:tgtEl>
                                          <p:spTgt spid="39"/>
                                        </p:tgtEl>
                                        <p:attrNameLst>
                                          <p:attrName>ppt_y</p:attrName>
                                        </p:attrNameLst>
                                      </p:cBhvr>
                                      <p:tavLst>
                                        <p:tav tm="0">
                                          <p:val>
                                            <p:strVal val="1+#ppt_h/2"/>
                                          </p:val>
                                        </p:tav>
                                        <p:tav tm="100000">
                                          <p:val>
                                            <p:strVal val="#ppt_y"/>
                                          </p:val>
                                        </p:tav>
                                      </p:tavLst>
                                    </p:anim>
                                  </p:childTnLst>
                                </p:cTn>
                              </p:par>
                              <p:par>
                                <p:cTn id="35" presetID="10"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750"/>
                                        <p:tgtEl>
                                          <p:spTgt spid="7"/>
                                        </p:tgtEl>
                                      </p:cBhvr>
                                    </p:animEffect>
                                  </p:childTnLst>
                                </p:cTn>
                              </p:par>
                              <p:par>
                                <p:cTn id="38" presetID="63" presetClass="path" presetSubtype="0" decel="100000" fill="hold" nodeType="withEffect">
                                  <p:stCondLst>
                                    <p:cond delay="0"/>
                                  </p:stCondLst>
                                  <p:childTnLst>
                                    <p:animMotion origin="layout" path="M 2.73679E-6 1.67045E-6 L 0.01927 1.67045E-6 " pathEditMode="relative" rAng="0" ptsTypes="AA">
                                      <p:cBhvr>
                                        <p:cTn id="39" dur="1000" spd="-100000" fill="hold"/>
                                        <p:tgtEl>
                                          <p:spTgt spid="7"/>
                                        </p:tgtEl>
                                        <p:attrNameLst>
                                          <p:attrName>ppt_x</p:attrName>
                                          <p:attrName>ppt_y</p:attrName>
                                        </p:attrNameLst>
                                      </p:cBhvr>
                                      <p:rCtr x="957" y="0"/>
                                    </p:animMotion>
                                  </p:childTnLst>
                                </p:cTn>
                              </p:par>
                              <p:par>
                                <p:cTn id="40" presetID="10" presetClass="entr" presetSubtype="0" fill="hold" nodeType="withEffect">
                                  <p:stCondLst>
                                    <p:cond delay="50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750"/>
                                        <p:tgtEl>
                                          <p:spTgt spid="6"/>
                                        </p:tgtEl>
                                      </p:cBhvr>
                                    </p:animEffect>
                                  </p:childTnLst>
                                </p:cTn>
                              </p:par>
                              <p:par>
                                <p:cTn id="43" presetID="63" presetClass="path" presetSubtype="0" decel="100000" fill="hold" nodeType="withEffect">
                                  <p:stCondLst>
                                    <p:cond delay="250"/>
                                  </p:stCondLst>
                                  <p:childTnLst>
                                    <p:animMotion origin="layout" path="M -4.4243E-6 -2.26963E-8 L 0.01928 -2.26963E-8 " pathEditMode="relative" rAng="0" ptsTypes="AA">
                                      <p:cBhvr>
                                        <p:cTn id="44" dur="1000" spd="-100000" fill="hold"/>
                                        <p:tgtEl>
                                          <p:spTgt spid="6"/>
                                        </p:tgtEl>
                                        <p:attrNameLst>
                                          <p:attrName>ppt_x</p:attrName>
                                          <p:attrName>ppt_y</p:attrName>
                                        </p:attrNameLst>
                                      </p:cBhvr>
                                      <p:rCtr x="957" y="0"/>
                                    </p:animMotion>
                                  </p:childTnLst>
                                </p:cTn>
                              </p:par>
                              <p:par>
                                <p:cTn id="45" presetID="10" presetClass="entr" presetSubtype="0" fill="hold" nodeType="with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fade">
                                      <p:cBhvr>
                                        <p:cTn id="47" dur="750"/>
                                        <p:tgtEl>
                                          <p:spTgt spid="4"/>
                                        </p:tgtEl>
                                      </p:cBhvr>
                                    </p:animEffect>
                                  </p:childTnLst>
                                </p:cTn>
                              </p:par>
                              <p:par>
                                <p:cTn id="48" presetID="63" presetClass="path" presetSubtype="0" decel="100000" fill="hold" nodeType="withEffect">
                                  <p:stCondLst>
                                    <p:cond delay="0"/>
                                  </p:stCondLst>
                                  <p:childTnLst>
                                    <p:animMotion origin="layout" path="M 2.85423E-6 1.32093E-6 L 0.01927 1.32093E-6 " pathEditMode="relative" rAng="0" ptsTypes="AA">
                                      <p:cBhvr>
                                        <p:cTn id="49" dur="1000" spd="-100000" fill="hold"/>
                                        <p:tgtEl>
                                          <p:spTgt spid="4"/>
                                        </p:tgtEl>
                                        <p:attrNameLst>
                                          <p:attrName>ppt_x</p:attrName>
                                          <p:attrName>ppt_y</p:attrName>
                                        </p:attrNameLst>
                                      </p:cBhvr>
                                      <p:rCtr x="957" y="0"/>
                                    </p:animMotion>
                                  </p:childTnLst>
                                </p:cTn>
                              </p:par>
                            </p:childTnLst>
                          </p:cTn>
                        </p:par>
                        <p:par>
                          <p:cTn id="50" fill="hold">
                            <p:stCondLst>
                              <p:cond delay="3750"/>
                            </p:stCondLst>
                            <p:childTnLst>
                              <p:par>
                                <p:cTn id="51" presetID="2" presetClass="entr" presetSubtype="4" decel="100000" fill="hold" nodeType="afterEffect">
                                  <p:stCondLst>
                                    <p:cond delay="0"/>
                                  </p:stCondLst>
                                  <p:childTnLst>
                                    <p:set>
                                      <p:cBhvr>
                                        <p:cTn id="52" dur="1" fill="hold">
                                          <p:stCondLst>
                                            <p:cond delay="0"/>
                                          </p:stCondLst>
                                        </p:cTn>
                                        <p:tgtEl>
                                          <p:spTgt spid="38"/>
                                        </p:tgtEl>
                                        <p:attrNameLst>
                                          <p:attrName>style.visibility</p:attrName>
                                        </p:attrNameLst>
                                      </p:cBhvr>
                                      <p:to>
                                        <p:strVal val="visible"/>
                                      </p:to>
                                    </p:set>
                                    <p:anim calcmode="lin" valueType="num">
                                      <p:cBhvr additive="base">
                                        <p:cTn id="53" dur="500" fill="hold"/>
                                        <p:tgtEl>
                                          <p:spTgt spid="38"/>
                                        </p:tgtEl>
                                        <p:attrNameLst>
                                          <p:attrName>ppt_x</p:attrName>
                                        </p:attrNameLst>
                                      </p:cBhvr>
                                      <p:tavLst>
                                        <p:tav tm="0">
                                          <p:val>
                                            <p:strVal val="#ppt_x"/>
                                          </p:val>
                                        </p:tav>
                                        <p:tav tm="100000">
                                          <p:val>
                                            <p:strVal val="#ppt_x"/>
                                          </p:val>
                                        </p:tav>
                                      </p:tavLst>
                                    </p:anim>
                                    <p:anim calcmode="lin" valueType="num">
                                      <p:cBhvr additive="base">
                                        <p:cTn id="54" dur="500" fill="hold"/>
                                        <p:tgtEl>
                                          <p:spTgt spid="38"/>
                                        </p:tgtEl>
                                        <p:attrNameLst>
                                          <p:attrName>ppt_y</p:attrName>
                                        </p:attrNameLst>
                                      </p:cBhvr>
                                      <p:tavLst>
                                        <p:tav tm="0">
                                          <p:val>
                                            <p:strVal val="1+#ppt_h/2"/>
                                          </p:val>
                                        </p:tav>
                                        <p:tav tm="100000">
                                          <p:val>
                                            <p:strVal val="#ppt_y"/>
                                          </p:val>
                                        </p:tav>
                                      </p:tavLst>
                                    </p:anim>
                                  </p:childTnLst>
                                </p:cTn>
                              </p:par>
                            </p:childTnLst>
                          </p:cTn>
                        </p:par>
                        <p:par>
                          <p:cTn id="55" fill="hold">
                            <p:stCondLst>
                              <p:cond delay="4250"/>
                            </p:stCondLst>
                            <p:childTnLst>
                              <p:par>
                                <p:cTn id="56" presetID="2" presetClass="entr" presetSubtype="4" decel="100000" fill="hold" nodeType="afterEffect">
                                  <p:stCondLst>
                                    <p:cond delay="0"/>
                                  </p:stCondLst>
                                  <p:childTnLst>
                                    <p:set>
                                      <p:cBhvr>
                                        <p:cTn id="57" dur="1" fill="hold">
                                          <p:stCondLst>
                                            <p:cond delay="0"/>
                                          </p:stCondLst>
                                        </p:cTn>
                                        <p:tgtEl>
                                          <p:spTgt spid="37"/>
                                        </p:tgtEl>
                                        <p:attrNameLst>
                                          <p:attrName>style.visibility</p:attrName>
                                        </p:attrNameLst>
                                      </p:cBhvr>
                                      <p:to>
                                        <p:strVal val="visible"/>
                                      </p:to>
                                    </p:set>
                                    <p:anim calcmode="lin" valueType="num">
                                      <p:cBhvr additive="base">
                                        <p:cTn id="58" dur="500" fill="hold"/>
                                        <p:tgtEl>
                                          <p:spTgt spid="37"/>
                                        </p:tgtEl>
                                        <p:attrNameLst>
                                          <p:attrName>ppt_x</p:attrName>
                                        </p:attrNameLst>
                                      </p:cBhvr>
                                      <p:tavLst>
                                        <p:tav tm="0">
                                          <p:val>
                                            <p:strVal val="#ppt_x"/>
                                          </p:val>
                                        </p:tav>
                                        <p:tav tm="100000">
                                          <p:val>
                                            <p:strVal val="#ppt_x"/>
                                          </p:val>
                                        </p:tav>
                                      </p:tavLst>
                                    </p:anim>
                                    <p:anim calcmode="lin" valueType="num">
                                      <p:cBhvr additive="base">
                                        <p:cTn id="59" dur="500" fill="hold"/>
                                        <p:tgtEl>
                                          <p:spTgt spid="37"/>
                                        </p:tgtEl>
                                        <p:attrNameLst>
                                          <p:attrName>ppt_y</p:attrName>
                                        </p:attrNameLst>
                                      </p:cBhvr>
                                      <p:tavLst>
                                        <p:tav tm="0">
                                          <p:val>
                                            <p:strVal val="1+#ppt_h/2"/>
                                          </p:val>
                                        </p:tav>
                                        <p:tav tm="100000">
                                          <p:val>
                                            <p:strVal val="#ppt_y"/>
                                          </p:val>
                                        </p:tav>
                                      </p:tavLst>
                                    </p:anim>
                                  </p:childTnLst>
                                </p:cTn>
                              </p:par>
                              <p:par>
                                <p:cTn id="60" presetID="2" presetClass="entr" presetSubtype="4" decel="100000" fill="hold" nodeType="withEffect">
                                  <p:stCondLst>
                                    <p:cond delay="1000"/>
                                  </p:stCondLst>
                                  <p:childTnLst>
                                    <p:set>
                                      <p:cBhvr>
                                        <p:cTn id="61" dur="1" fill="hold">
                                          <p:stCondLst>
                                            <p:cond delay="0"/>
                                          </p:stCondLst>
                                        </p:cTn>
                                        <p:tgtEl>
                                          <p:spTgt spid="47"/>
                                        </p:tgtEl>
                                        <p:attrNameLst>
                                          <p:attrName>style.visibility</p:attrName>
                                        </p:attrNameLst>
                                      </p:cBhvr>
                                      <p:to>
                                        <p:strVal val="visible"/>
                                      </p:to>
                                    </p:set>
                                    <p:anim calcmode="lin" valueType="num">
                                      <p:cBhvr additive="base">
                                        <p:cTn id="62" dur="500" fill="hold"/>
                                        <p:tgtEl>
                                          <p:spTgt spid="47"/>
                                        </p:tgtEl>
                                        <p:attrNameLst>
                                          <p:attrName>ppt_x</p:attrName>
                                        </p:attrNameLst>
                                      </p:cBhvr>
                                      <p:tavLst>
                                        <p:tav tm="0">
                                          <p:val>
                                            <p:strVal val="#ppt_x"/>
                                          </p:val>
                                        </p:tav>
                                        <p:tav tm="100000">
                                          <p:val>
                                            <p:strVal val="#ppt_x"/>
                                          </p:val>
                                        </p:tav>
                                      </p:tavLst>
                                    </p:anim>
                                    <p:anim calcmode="lin" valueType="num">
                                      <p:cBhvr additive="base">
                                        <p:cTn id="63" dur="500" fill="hold"/>
                                        <p:tgtEl>
                                          <p:spTgt spid="47"/>
                                        </p:tgtEl>
                                        <p:attrNameLst>
                                          <p:attrName>ppt_y</p:attrName>
                                        </p:attrNameLst>
                                      </p:cBhvr>
                                      <p:tavLst>
                                        <p:tav tm="0">
                                          <p:val>
                                            <p:strVal val="1+#ppt_h/2"/>
                                          </p:val>
                                        </p:tav>
                                        <p:tav tm="100000">
                                          <p:val>
                                            <p:strVal val="#ppt_y"/>
                                          </p:val>
                                        </p:tav>
                                      </p:tavLst>
                                    </p:anim>
                                  </p:childTnLst>
                                </p:cTn>
                              </p:par>
                            </p:childTnLst>
                          </p:cTn>
                        </p:par>
                        <p:par>
                          <p:cTn id="64" fill="hold">
                            <p:stCondLst>
                              <p:cond delay="5750"/>
                            </p:stCondLst>
                            <p:childTnLst>
                              <p:par>
                                <p:cTn id="65" presetID="2" presetClass="entr" presetSubtype="2" decel="100000" fill="hold" nodeType="afterEffect">
                                  <p:stCondLst>
                                    <p:cond delay="0"/>
                                  </p:stCondLst>
                                  <p:childTnLst>
                                    <p:set>
                                      <p:cBhvr>
                                        <p:cTn id="66" dur="1" fill="hold">
                                          <p:stCondLst>
                                            <p:cond delay="0"/>
                                          </p:stCondLst>
                                        </p:cTn>
                                        <p:tgtEl>
                                          <p:spTgt spid="13"/>
                                        </p:tgtEl>
                                        <p:attrNameLst>
                                          <p:attrName>style.visibility</p:attrName>
                                        </p:attrNameLst>
                                      </p:cBhvr>
                                      <p:to>
                                        <p:strVal val="visible"/>
                                      </p:to>
                                    </p:set>
                                    <p:anim calcmode="lin" valueType="num">
                                      <p:cBhvr additive="base">
                                        <p:cTn id="67" dur="500" fill="hold"/>
                                        <p:tgtEl>
                                          <p:spTgt spid="13"/>
                                        </p:tgtEl>
                                        <p:attrNameLst>
                                          <p:attrName>ppt_x</p:attrName>
                                        </p:attrNameLst>
                                      </p:cBhvr>
                                      <p:tavLst>
                                        <p:tav tm="0">
                                          <p:val>
                                            <p:strVal val="1+#ppt_w/2"/>
                                          </p:val>
                                        </p:tav>
                                        <p:tav tm="100000">
                                          <p:val>
                                            <p:strVal val="#ppt_x"/>
                                          </p:val>
                                        </p:tav>
                                      </p:tavLst>
                                    </p:anim>
                                    <p:anim calcmode="lin" valueType="num">
                                      <p:cBhvr additive="base">
                                        <p:cTn id="6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6"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Group 63" hidden="1">
            <a:extLst>
              <a:ext uri="{FF2B5EF4-FFF2-40B4-BE49-F238E27FC236}">
                <a16:creationId xmlns:a16="http://schemas.microsoft.com/office/drawing/2014/main" id="{E7684D3C-498B-4EC8-BBD0-7B6A4D505F04}"/>
              </a:ext>
            </a:extLst>
          </p:cNvPr>
          <p:cNvGrpSpPr/>
          <p:nvPr/>
        </p:nvGrpSpPr>
        <p:grpSpPr>
          <a:xfrm>
            <a:off x="4376540" y="661450"/>
            <a:ext cx="3258712" cy="5518504"/>
            <a:chOff x="4464049" y="673816"/>
            <a:chExt cx="3324527" cy="5629960"/>
          </a:xfrm>
        </p:grpSpPr>
        <p:cxnSp>
          <p:nvCxnSpPr>
            <p:cNvPr id="17" name="Cloud On-premise line">
              <a:extLst>
                <a:ext uri="{FF2B5EF4-FFF2-40B4-BE49-F238E27FC236}">
                  <a16:creationId xmlns:a16="http://schemas.microsoft.com/office/drawing/2014/main" id="{6E7A297D-FB3F-4E00-8178-DAFE7FF5661E}"/>
                </a:ext>
              </a:extLst>
            </p:cNvPr>
            <p:cNvCxnSpPr>
              <a:cxnSpLocks/>
            </p:cNvCxnSpPr>
            <p:nvPr/>
          </p:nvCxnSpPr>
          <p:spPr>
            <a:xfrm>
              <a:off x="5262880" y="3488796"/>
              <a:ext cx="1933937" cy="0"/>
            </a:xfrm>
            <a:prstGeom prst="line">
              <a:avLst/>
            </a:prstGeom>
            <a:noFill/>
            <a:ln w="19050" cap="flat" cmpd="sng" algn="ctr">
              <a:solidFill>
                <a:schemeClr val="accent1"/>
              </a:solidFill>
              <a:prstDash val="solid"/>
              <a:headEnd type="none"/>
              <a:tailEnd type="none"/>
            </a:ln>
            <a:effectLst/>
            <a:extLst>
              <a:ext uri="{909E8E84-426E-40DD-AFC4-6F175D3DCCD1}">
                <a14:hiddenFill xmlns:a14="http://schemas.microsoft.com/office/drawing/2010/main">
                  <a:solidFill>
                    <a:srgbClr val="FFFFFF"/>
                  </a:solidFill>
                </a14:hiddenFill>
              </a:ext>
            </a:extLst>
          </p:spPr>
        </p:cxnSp>
        <p:grpSp>
          <p:nvGrpSpPr>
            <p:cNvPr id="61" name="Group 60">
              <a:extLst>
                <a:ext uri="{FF2B5EF4-FFF2-40B4-BE49-F238E27FC236}">
                  <a16:creationId xmlns:a16="http://schemas.microsoft.com/office/drawing/2014/main" id="{A9DAF0E5-45E0-4F81-B674-E2016C437657}"/>
                </a:ext>
              </a:extLst>
            </p:cNvPr>
            <p:cNvGrpSpPr/>
            <p:nvPr/>
          </p:nvGrpSpPr>
          <p:grpSpPr>
            <a:xfrm>
              <a:off x="4464049" y="3018518"/>
              <a:ext cx="940556" cy="940556"/>
              <a:chOff x="4464049" y="3018518"/>
              <a:chExt cx="940556" cy="940556"/>
            </a:xfrm>
          </p:grpSpPr>
          <p:sp>
            <p:nvSpPr>
              <p:cNvPr id="6" name="Oval 5">
                <a:extLst>
                  <a:ext uri="{FF2B5EF4-FFF2-40B4-BE49-F238E27FC236}">
                    <a16:creationId xmlns:a16="http://schemas.microsoft.com/office/drawing/2014/main" id="{92476627-7DE5-44D2-BAC0-E7C234B3C430}"/>
                  </a:ext>
                </a:extLst>
              </p:cNvPr>
              <p:cNvSpPr/>
              <p:nvPr/>
            </p:nvSpPr>
            <p:spPr bwMode="auto">
              <a:xfrm>
                <a:off x="4464049" y="3018518"/>
                <a:ext cx="940556" cy="940556"/>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27" name="Lock">
                <a:extLst>
                  <a:ext uri="{FF2B5EF4-FFF2-40B4-BE49-F238E27FC236}">
                    <a16:creationId xmlns:a16="http://schemas.microsoft.com/office/drawing/2014/main" id="{904FC615-268A-4829-AF78-B8E320D0194B}"/>
                  </a:ext>
                </a:extLst>
              </p:cNvPr>
              <p:cNvSpPr>
                <a:spLocks noChangeAspect="1" noEditPoints="1"/>
              </p:cNvSpPr>
              <p:nvPr/>
            </p:nvSpPr>
            <p:spPr bwMode="auto">
              <a:xfrm>
                <a:off x="4780424" y="3273693"/>
                <a:ext cx="307808" cy="430206"/>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4192">
                  <a:defRPr/>
                </a:pPr>
                <a:endParaRPr lang="en-US" sz="1765">
                  <a:solidFill>
                    <a:srgbClr val="505050"/>
                  </a:solidFill>
                  <a:latin typeface="Segoe UI"/>
                </a:endParaRPr>
              </a:p>
            </p:txBody>
          </p:sp>
        </p:grpSp>
        <p:cxnSp>
          <p:nvCxnSpPr>
            <p:cNvPr id="38" name="Cloud On-premise line">
              <a:extLst>
                <a:ext uri="{FF2B5EF4-FFF2-40B4-BE49-F238E27FC236}">
                  <a16:creationId xmlns:a16="http://schemas.microsoft.com/office/drawing/2014/main" id="{CC0B99BF-8E1C-4A3E-84B4-E88426C63020}"/>
                </a:ext>
              </a:extLst>
            </p:cNvPr>
            <p:cNvCxnSpPr>
              <a:cxnSpLocks/>
            </p:cNvCxnSpPr>
            <p:nvPr/>
          </p:nvCxnSpPr>
          <p:spPr>
            <a:xfrm rot="2700000">
              <a:off x="5854639" y="2060166"/>
              <a:ext cx="1933937" cy="0"/>
            </a:xfrm>
            <a:prstGeom prst="line">
              <a:avLst/>
            </a:prstGeom>
            <a:noFill/>
            <a:ln w="19050" cap="flat" cmpd="sng" algn="ctr">
              <a:solidFill>
                <a:schemeClr val="accent1"/>
              </a:solidFill>
              <a:prstDash val="solid"/>
              <a:headEnd type="none"/>
              <a:tailEnd type="none"/>
            </a:ln>
            <a:effectLst/>
            <a:extLst>
              <a:ext uri="{909E8E84-426E-40DD-AFC4-6F175D3DCCD1}">
                <a14:hiddenFill xmlns:a14="http://schemas.microsoft.com/office/drawing/2010/main">
                  <a:solidFill>
                    <a:srgbClr val="FFFFFF"/>
                  </a:solidFill>
                </a14:hiddenFill>
              </a:ext>
            </a:extLst>
          </p:spPr>
        </p:cxnSp>
        <p:cxnSp>
          <p:nvCxnSpPr>
            <p:cNvPr id="52" name="Cloud On-premise line">
              <a:extLst>
                <a:ext uri="{FF2B5EF4-FFF2-40B4-BE49-F238E27FC236}">
                  <a16:creationId xmlns:a16="http://schemas.microsoft.com/office/drawing/2014/main" id="{F4C9E0B2-5565-4B96-89A5-D883C8AFF9CA}"/>
                </a:ext>
              </a:extLst>
            </p:cNvPr>
            <p:cNvCxnSpPr>
              <a:cxnSpLocks/>
            </p:cNvCxnSpPr>
            <p:nvPr/>
          </p:nvCxnSpPr>
          <p:spPr>
            <a:xfrm rot="18900000">
              <a:off x="5854639" y="4917426"/>
              <a:ext cx="1933937" cy="0"/>
            </a:xfrm>
            <a:prstGeom prst="line">
              <a:avLst/>
            </a:prstGeom>
            <a:noFill/>
            <a:ln w="19050" cap="flat" cmpd="sng" algn="ctr">
              <a:solidFill>
                <a:schemeClr val="accent1"/>
              </a:solidFill>
              <a:prstDash val="solid"/>
              <a:headEnd type="none"/>
              <a:tailEnd type="none"/>
            </a:ln>
            <a:effectLst/>
            <a:extLst>
              <a:ext uri="{909E8E84-426E-40DD-AFC4-6F175D3DCCD1}">
                <a14:hiddenFill xmlns:a14="http://schemas.microsoft.com/office/drawing/2010/main">
                  <a:solidFill>
                    <a:srgbClr val="FFFFFF"/>
                  </a:solidFill>
                </a14:hiddenFill>
              </a:ext>
            </a:extLst>
          </p:spPr>
        </p:cxnSp>
        <p:grpSp>
          <p:nvGrpSpPr>
            <p:cNvPr id="62" name="Group 61">
              <a:extLst>
                <a:ext uri="{FF2B5EF4-FFF2-40B4-BE49-F238E27FC236}">
                  <a16:creationId xmlns:a16="http://schemas.microsoft.com/office/drawing/2014/main" id="{FFA37CD2-D7E6-481A-9D70-7AB555D032E0}"/>
                </a:ext>
              </a:extLst>
            </p:cNvPr>
            <p:cNvGrpSpPr/>
            <p:nvPr/>
          </p:nvGrpSpPr>
          <p:grpSpPr>
            <a:xfrm>
              <a:off x="5435257" y="5363220"/>
              <a:ext cx="940556" cy="940556"/>
              <a:chOff x="5435257" y="5363220"/>
              <a:chExt cx="940556" cy="940556"/>
            </a:xfrm>
          </p:grpSpPr>
          <p:sp>
            <p:nvSpPr>
              <p:cNvPr id="54" name="Oval 53">
                <a:extLst>
                  <a:ext uri="{FF2B5EF4-FFF2-40B4-BE49-F238E27FC236}">
                    <a16:creationId xmlns:a16="http://schemas.microsoft.com/office/drawing/2014/main" id="{A070E699-A558-4E14-89D9-03F1655F3C23}"/>
                  </a:ext>
                </a:extLst>
              </p:cNvPr>
              <p:cNvSpPr/>
              <p:nvPr/>
            </p:nvSpPr>
            <p:spPr bwMode="auto">
              <a:xfrm>
                <a:off x="5435257" y="5363220"/>
                <a:ext cx="940556" cy="940556"/>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26" name="globe_4">
                <a:extLst>
                  <a:ext uri="{FF2B5EF4-FFF2-40B4-BE49-F238E27FC236}">
                    <a16:creationId xmlns:a16="http://schemas.microsoft.com/office/drawing/2014/main" id="{2DAA9A7B-06AC-48C0-9418-89E59DDA1152}"/>
                  </a:ext>
                </a:extLst>
              </p:cNvPr>
              <p:cNvSpPr>
                <a:spLocks noChangeAspect="1" noEditPoints="1"/>
              </p:cNvSpPr>
              <p:nvPr/>
            </p:nvSpPr>
            <p:spPr bwMode="auto">
              <a:xfrm>
                <a:off x="5723275" y="5650618"/>
                <a:ext cx="364520" cy="365760"/>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42 w 332"/>
                  <a:gd name="T21" fmla="*/ 246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42" y="246"/>
                      <a:pt x="42" y="246"/>
                      <a:pt x="42" y="246"/>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sq">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4192">
                  <a:defRPr/>
                </a:pPr>
                <a:endParaRPr lang="en-US" sz="1765">
                  <a:solidFill>
                    <a:srgbClr val="505050"/>
                  </a:solidFill>
                  <a:latin typeface="Segoe UI"/>
                </a:endParaRPr>
              </a:p>
            </p:txBody>
          </p:sp>
        </p:grpSp>
        <p:grpSp>
          <p:nvGrpSpPr>
            <p:cNvPr id="60" name="Group 59">
              <a:extLst>
                <a:ext uri="{FF2B5EF4-FFF2-40B4-BE49-F238E27FC236}">
                  <a16:creationId xmlns:a16="http://schemas.microsoft.com/office/drawing/2014/main" id="{B591D28F-D84F-4BF3-BA58-F936D9FE09B7}"/>
                </a:ext>
              </a:extLst>
            </p:cNvPr>
            <p:cNvGrpSpPr/>
            <p:nvPr/>
          </p:nvGrpSpPr>
          <p:grpSpPr>
            <a:xfrm>
              <a:off x="5435257" y="673816"/>
              <a:ext cx="940556" cy="940556"/>
              <a:chOff x="5435257" y="673816"/>
              <a:chExt cx="940556" cy="940556"/>
            </a:xfrm>
          </p:grpSpPr>
          <p:sp>
            <p:nvSpPr>
              <p:cNvPr id="40" name="Oval 39">
                <a:extLst>
                  <a:ext uri="{FF2B5EF4-FFF2-40B4-BE49-F238E27FC236}">
                    <a16:creationId xmlns:a16="http://schemas.microsoft.com/office/drawing/2014/main" id="{585E960D-71C6-438A-A698-515D0FA8E1F5}"/>
                  </a:ext>
                </a:extLst>
              </p:cNvPr>
              <p:cNvSpPr/>
              <p:nvPr/>
            </p:nvSpPr>
            <p:spPr bwMode="auto">
              <a:xfrm>
                <a:off x="5435257" y="673816"/>
                <a:ext cx="940556" cy="940556"/>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25" name="Fingerprint_E928">
                <a:extLst>
                  <a:ext uri="{FF2B5EF4-FFF2-40B4-BE49-F238E27FC236}">
                    <a16:creationId xmlns:a16="http://schemas.microsoft.com/office/drawing/2014/main" id="{39179C51-465E-4939-A71F-413BA98CD138}"/>
                  </a:ext>
                </a:extLst>
              </p:cNvPr>
              <p:cNvSpPr>
                <a:spLocks noChangeAspect="1" noEditPoints="1"/>
              </p:cNvSpPr>
              <p:nvPr/>
            </p:nvSpPr>
            <p:spPr bwMode="auto">
              <a:xfrm>
                <a:off x="5769546" y="961214"/>
                <a:ext cx="271978" cy="365760"/>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noFill/>
              <a:ln w="15875" cap="sq">
                <a:solidFill>
                  <a:srgbClr val="E6E6E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30" tIns="44814" rIns="89630" bIns="44814" numCol="1" anchor="t" anchorCtr="0" compatLnSpc="1">
                <a:prstTxWarp prst="textNoShape">
                  <a:avLst/>
                </a:prstTxWarp>
              </a:bodyPr>
              <a:lstStyle/>
              <a:p>
                <a:pPr defTabSz="914192">
                  <a:defRPr/>
                </a:pPr>
                <a:endParaRPr lang="en-US" sz="1765">
                  <a:solidFill>
                    <a:srgbClr val="505050"/>
                  </a:solidFill>
                  <a:latin typeface="Segoe UI"/>
                </a:endParaRPr>
              </a:p>
            </p:txBody>
          </p:sp>
        </p:grpSp>
      </p:grpSp>
      <p:sp>
        <p:nvSpPr>
          <p:cNvPr id="39" name="Rectangle 38">
            <a:extLst>
              <a:ext uri="{FF2B5EF4-FFF2-40B4-BE49-F238E27FC236}">
                <a16:creationId xmlns:a16="http://schemas.microsoft.com/office/drawing/2014/main" id="{25210B1F-C0AA-4F2A-9239-DF65DBCEACA2}"/>
              </a:ext>
            </a:extLst>
          </p:cNvPr>
          <p:cNvSpPr/>
          <p:nvPr/>
        </p:nvSpPr>
        <p:spPr>
          <a:xfrm>
            <a:off x="350627" y="952774"/>
            <a:ext cx="4540542" cy="416383"/>
          </a:xfrm>
          <a:prstGeom prst="rect">
            <a:avLst/>
          </a:prstGeom>
          <a:noFill/>
        </p:spPr>
        <p:txBody>
          <a:bodyPr wrap="none">
            <a:spAutoFit/>
          </a:bodyPr>
          <a:lstStyle/>
          <a:p>
            <a:pPr defTabSz="914102" fontAlgn="base">
              <a:lnSpc>
                <a:spcPct val="90000"/>
              </a:lnSpc>
              <a:spcBef>
                <a:spcPct val="0"/>
              </a:spcBef>
              <a:spcAft>
                <a:spcPct val="0"/>
              </a:spcAft>
              <a:defRPr/>
            </a:pPr>
            <a:r>
              <a:rPr lang="en-US" sz="2353" dirty="0">
                <a:cs typeface="Segoe UI" pitchFamily="34" charset="0"/>
              </a:rPr>
              <a:t>Integrated with Microsoft services</a:t>
            </a:r>
          </a:p>
        </p:txBody>
      </p:sp>
      <p:sp>
        <p:nvSpPr>
          <p:cNvPr id="41" name="TextBox 10">
            <a:extLst>
              <a:ext uri="{FF2B5EF4-FFF2-40B4-BE49-F238E27FC236}">
                <a16:creationId xmlns:a16="http://schemas.microsoft.com/office/drawing/2014/main" id="{99879EB6-3434-4319-9E08-E0E268C0AC77}"/>
              </a:ext>
            </a:extLst>
          </p:cNvPr>
          <p:cNvSpPr txBox="1"/>
          <p:nvPr/>
        </p:nvSpPr>
        <p:spPr>
          <a:xfrm>
            <a:off x="1044423" y="2222493"/>
            <a:ext cx="2602895" cy="362072"/>
          </a:xfrm>
          <a:prstGeom prst="rect">
            <a:avLst/>
          </a:prstGeom>
          <a:noFill/>
        </p:spPr>
        <p:txBody>
          <a:bodyPr wrap="square">
            <a:spAutoFit/>
          </a:bodyPr>
          <a:lstStyle>
            <a:defPPr>
              <a:defRPr lang="en-US"/>
            </a:defPPr>
            <a:lvl1pPr defTabSz="932472" fontAlgn="base">
              <a:lnSpc>
                <a:spcPct val="90000"/>
              </a:lnSpc>
              <a:spcBef>
                <a:spcPct val="0"/>
              </a:spcBef>
              <a:spcAft>
                <a:spcPct val="0"/>
              </a:spcAft>
              <a:defRPr>
                <a:gradFill>
                  <a:gsLst>
                    <a:gs pos="0">
                      <a:srgbClr val="0078D7"/>
                    </a:gs>
                    <a:gs pos="100000">
                      <a:srgbClr val="0078D7"/>
                    </a:gs>
                  </a:gsLst>
                  <a:lin ang="5400000" scaled="0"/>
                </a:gradFill>
                <a:latin typeface="Segoe UI Semibold" panose="020B0702040204020203" pitchFamily="34" charset="0"/>
                <a:ea typeface="STXihei" panose="020B0503020204020204" pitchFamily="2" charset="-122"/>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961" dirty="0">
                <a:solidFill>
                  <a:schemeClr val="tx1"/>
                </a:solidFill>
                <a:latin typeface="+mn-lt"/>
              </a:rPr>
              <a:t>Machine learning</a:t>
            </a:r>
          </a:p>
        </p:txBody>
      </p:sp>
      <p:sp>
        <p:nvSpPr>
          <p:cNvPr id="42" name="TextBox 10">
            <a:extLst>
              <a:ext uri="{FF2B5EF4-FFF2-40B4-BE49-F238E27FC236}">
                <a16:creationId xmlns:a16="http://schemas.microsoft.com/office/drawing/2014/main" id="{3DFDD62B-406C-4E7F-8D59-89A9E51EF19A}"/>
              </a:ext>
            </a:extLst>
          </p:cNvPr>
          <p:cNvSpPr txBox="1"/>
          <p:nvPr/>
        </p:nvSpPr>
        <p:spPr>
          <a:xfrm>
            <a:off x="1044424" y="3328247"/>
            <a:ext cx="2615796" cy="362072"/>
          </a:xfrm>
          <a:prstGeom prst="rect">
            <a:avLst/>
          </a:prstGeom>
          <a:noFill/>
        </p:spPr>
        <p:txBody>
          <a:bodyPr wrap="square">
            <a:spAutoFit/>
          </a:bodyPr>
          <a:lstStyle>
            <a:defPPr>
              <a:defRPr lang="en-US"/>
            </a:defPPr>
            <a:lvl1pPr defTabSz="932472" fontAlgn="base">
              <a:lnSpc>
                <a:spcPct val="90000"/>
              </a:lnSpc>
              <a:spcBef>
                <a:spcPct val="0"/>
              </a:spcBef>
              <a:spcAft>
                <a:spcPct val="0"/>
              </a:spcAft>
              <a:defRPr>
                <a:gradFill>
                  <a:gsLst>
                    <a:gs pos="0">
                      <a:srgbClr val="0078D7"/>
                    </a:gs>
                    <a:gs pos="100000">
                      <a:srgbClr val="0078D7"/>
                    </a:gs>
                  </a:gsLst>
                  <a:lin ang="5400000" scaled="0"/>
                </a:gradFill>
                <a:latin typeface="Segoe UI Semibold" panose="020B0702040204020203" pitchFamily="34" charset="0"/>
                <a:ea typeface="STXihei" panose="020B0503020204020204" pitchFamily="2" charset="-122"/>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961" dirty="0">
                <a:solidFill>
                  <a:schemeClr val="tx1"/>
                </a:solidFill>
                <a:latin typeface="+mn-lt"/>
              </a:rPr>
              <a:t>Threat intelligence</a:t>
            </a:r>
          </a:p>
        </p:txBody>
      </p:sp>
      <p:sp>
        <p:nvSpPr>
          <p:cNvPr id="43" name="TextBox 10">
            <a:extLst>
              <a:ext uri="{FF2B5EF4-FFF2-40B4-BE49-F238E27FC236}">
                <a16:creationId xmlns:a16="http://schemas.microsoft.com/office/drawing/2014/main" id="{D4F6827A-C536-495F-8E15-59477E6E35A2}"/>
              </a:ext>
            </a:extLst>
          </p:cNvPr>
          <p:cNvSpPr txBox="1"/>
          <p:nvPr/>
        </p:nvSpPr>
        <p:spPr>
          <a:xfrm>
            <a:off x="1044424" y="4434002"/>
            <a:ext cx="2748045" cy="362072"/>
          </a:xfrm>
          <a:prstGeom prst="rect">
            <a:avLst/>
          </a:prstGeom>
          <a:noFill/>
        </p:spPr>
        <p:txBody>
          <a:bodyPr wrap="square">
            <a:spAutoFit/>
          </a:bodyPr>
          <a:lstStyle>
            <a:defPPr>
              <a:defRPr lang="en-US"/>
            </a:defPPr>
            <a:lvl1pPr defTabSz="932472" fontAlgn="base">
              <a:lnSpc>
                <a:spcPct val="90000"/>
              </a:lnSpc>
              <a:spcBef>
                <a:spcPct val="0"/>
              </a:spcBef>
              <a:spcAft>
                <a:spcPct val="0"/>
              </a:spcAft>
              <a:defRPr>
                <a:gradFill>
                  <a:gsLst>
                    <a:gs pos="0">
                      <a:srgbClr val="0078D7"/>
                    </a:gs>
                    <a:gs pos="100000">
                      <a:srgbClr val="0078D7"/>
                    </a:gs>
                  </a:gsLst>
                  <a:lin ang="5400000" scaled="0"/>
                </a:gradFill>
                <a:latin typeface="Segoe UI Semibold" panose="020B0702040204020203" pitchFamily="34" charset="0"/>
                <a:ea typeface="STXihei" panose="020B0503020204020204" pitchFamily="2" charset="-122"/>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961" dirty="0">
                <a:solidFill>
                  <a:schemeClr val="tx1"/>
                </a:solidFill>
                <a:latin typeface="+mn-lt"/>
              </a:rPr>
              <a:t>Behavior analytics</a:t>
            </a:r>
          </a:p>
        </p:txBody>
      </p:sp>
      <p:sp>
        <p:nvSpPr>
          <p:cNvPr id="51" name="Rectangle 50">
            <a:extLst>
              <a:ext uri="{FF2B5EF4-FFF2-40B4-BE49-F238E27FC236}">
                <a16:creationId xmlns:a16="http://schemas.microsoft.com/office/drawing/2014/main" id="{31EE4D5C-D607-489D-BCD1-C45DC7B87EF2}"/>
              </a:ext>
            </a:extLst>
          </p:cNvPr>
          <p:cNvSpPr/>
          <p:nvPr/>
        </p:nvSpPr>
        <p:spPr>
          <a:xfrm>
            <a:off x="350627" y="353833"/>
            <a:ext cx="3947838" cy="633625"/>
          </a:xfrm>
          <a:prstGeom prst="rect">
            <a:avLst/>
          </a:prstGeom>
          <a:noFill/>
        </p:spPr>
        <p:txBody>
          <a:bodyPr wrap="none">
            <a:spAutoFit/>
          </a:bodyPr>
          <a:lstStyle/>
          <a:p>
            <a:pPr defTabSz="914102" fontAlgn="base">
              <a:lnSpc>
                <a:spcPct val="90000"/>
              </a:lnSpc>
              <a:spcBef>
                <a:spcPct val="0"/>
              </a:spcBef>
              <a:spcAft>
                <a:spcPct val="0"/>
              </a:spcAft>
            </a:pPr>
            <a:r>
              <a:rPr lang="en-US" sz="3921" spc="-100" dirty="0">
                <a:ln w="3175">
                  <a:noFill/>
                </a:ln>
                <a:solidFill>
                  <a:schemeClr val="tx2"/>
                </a:solidFill>
                <a:latin typeface="+mj-lt"/>
                <a:cs typeface="Segoe UI" pitchFamily="34" charset="0"/>
              </a:rPr>
              <a:t>Unique Intelligence</a:t>
            </a:r>
          </a:p>
        </p:txBody>
      </p:sp>
      <p:sp>
        <p:nvSpPr>
          <p:cNvPr id="53" name="Oval 52">
            <a:extLst>
              <a:ext uri="{FF2B5EF4-FFF2-40B4-BE49-F238E27FC236}">
                <a16:creationId xmlns:a16="http://schemas.microsoft.com/office/drawing/2014/main" id="{AF973731-CF38-4656-A200-6A0B23BFB803}"/>
              </a:ext>
            </a:extLst>
          </p:cNvPr>
          <p:cNvSpPr/>
          <p:nvPr/>
        </p:nvSpPr>
        <p:spPr bwMode="auto">
          <a:xfrm>
            <a:off x="4582673" y="1936266"/>
            <a:ext cx="3026655" cy="3026655"/>
          </a:xfrm>
          <a:prstGeom prst="ellipse">
            <a:avLst/>
          </a:prstGeom>
          <a:solidFill>
            <a:schemeClr val="bg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8" name="Oval 57">
            <a:extLst>
              <a:ext uri="{FF2B5EF4-FFF2-40B4-BE49-F238E27FC236}">
                <a16:creationId xmlns:a16="http://schemas.microsoft.com/office/drawing/2014/main" id="{77F3B93D-EDA3-4298-B89F-88C3F764572A}"/>
              </a:ext>
            </a:extLst>
          </p:cNvPr>
          <p:cNvSpPr/>
          <p:nvPr/>
        </p:nvSpPr>
        <p:spPr bwMode="auto">
          <a:xfrm>
            <a:off x="4900506" y="2259873"/>
            <a:ext cx="2382478" cy="2382478"/>
          </a:xfrm>
          <a:prstGeom prst="ellipse">
            <a:avLst/>
          </a:prstGeom>
          <a:solidFill>
            <a:schemeClr val="accent1"/>
          </a:solidFill>
          <a:ln w="3810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9" name="cloud" title="Icon of a cloud">
            <a:extLst>
              <a:ext uri="{FF2B5EF4-FFF2-40B4-BE49-F238E27FC236}">
                <a16:creationId xmlns:a16="http://schemas.microsoft.com/office/drawing/2014/main" id="{C9F964C7-F836-462B-8DB3-3C9878629FD9}"/>
              </a:ext>
            </a:extLst>
          </p:cNvPr>
          <p:cNvSpPr>
            <a:spLocks noChangeAspect="1"/>
          </p:cNvSpPr>
          <p:nvPr/>
        </p:nvSpPr>
        <p:spPr bwMode="auto">
          <a:xfrm>
            <a:off x="5330411" y="2909337"/>
            <a:ext cx="1522668" cy="963523"/>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solidFill>
            <a:srgbClr val="0078D7"/>
          </a:solidFill>
          <a:ln w="15875" cap="flat">
            <a:solidFill>
              <a:schemeClr val="bg1"/>
            </a:solidFill>
            <a:prstDash val="solid"/>
            <a:miter lim="800000"/>
            <a:headEnd/>
            <a:tailEnd/>
          </a:ln>
        </p:spPr>
        <p:txBody>
          <a:bodyPr vert="horz" wrap="square" lIns="89642" tIns="44821" rIns="89642" bIns="44821" numCol="1" anchor="t" anchorCtr="0" compatLnSpc="1">
            <a:prstTxWarp prst="textNoShape">
              <a:avLst/>
            </a:prstTxWarp>
          </a:bodyPr>
          <a:lstStyle/>
          <a:p>
            <a:pPr defTabSz="896386">
              <a:defRPr/>
            </a:pPr>
            <a:endParaRPr lang="en-US" sz="882" kern="0" dirty="0">
              <a:gradFill>
                <a:gsLst>
                  <a:gs pos="0">
                    <a:srgbClr val="505050"/>
                  </a:gs>
                  <a:gs pos="100000">
                    <a:srgbClr val="505050"/>
                  </a:gs>
                </a:gsLst>
                <a:lin ang="5400000" scaled="1"/>
              </a:gradFill>
              <a:latin typeface="Segoe UI Semilight"/>
            </a:endParaRPr>
          </a:p>
        </p:txBody>
      </p:sp>
      <p:sp>
        <p:nvSpPr>
          <p:cNvPr id="63" name="TextBox 62">
            <a:extLst>
              <a:ext uri="{FF2B5EF4-FFF2-40B4-BE49-F238E27FC236}">
                <a16:creationId xmlns:a16="http://schemas.microsoft.com/office/drawing/2014/main" id="{086D461C-A803-4C22-8832-80A31811ED32}"/>
              </a:ext>
            </a:extLst>
          </p:cNvPr>
          <p:cNvSpPr txBox="1"/>
          <p:nvPr/>
        </p:nvSpPr>
        <p:spPr>
          <a:xfrm>
            <a:off x="4824652" y="3266387"/>
            <a:ext cx="2492077" cy="506901"/>
          </a:xfrm>
          <a:prstGeom prst="rect">
            <a:avLst/>
          </a:prstGeom>
          <a:noFill/>
        </p:spPr>
        <p:txBody>
          <a:bodyPr wrap="square" lIns="179285" tIns="143428" rIns="179285" bIns="143428" rtlCol="0">
            <a:spAutoFit/>
          </a:bodyPr>
          <a:lstStyle/>
          <a:p>
            <a:pPr algn="ctr" defTabSz="896386">
              <a:lnSpc>
                <a:spcPct val="90000"/>
              </a:lnSpc>
              <a:spcAft>
                <a:spcPts val="588"/>
              </a:spcAft>
              <a:defRPr/>
            </a:pPr>
            <a:r>
              <a:rPr lang="en-US" sz="1568" kern="0" dirty="0">
                <a:solidFill>
                  <a:srgbClr val="FFFFFF"/>
                </a:solidFill>
                <a:latin typeface="Segoe UI Semilight"/>
              </a:rPr>
              <a:t>Microsoft Azure</a:t>
            </a:r>
          </a:p>
        </p:txBody>
      </p:sp>
      <p:sp>
        <p:nvSpPr>
          <p:cNvPr id="65" name="Freeform: Shape 64">
            <a:extLst>
              <a:ext uri="{FF2B5EF4-FFF2-40B4-BE49-F238E27FC236}">
                <a16:creationId xmlns:a16="http://schemas.microsoft.com/office/drawing/2014/main" id="{2060329A-2C17-4637-A1CE-C2BD0161EB48}"/>
              </a:ext>
            </a:extLst>
          </p:cNvPr>
          <p:cNvSpPr/>
          <p:nvPr/>
        </p:nvSpPr>
        <p:spPr bwMode="auto">
          <a:xfrm flipV="1">
            <a:off x="4298465" y="703015"/>
            <a:ext cx="1793280" cy="939957"/>
          </a:xfrm>
          <a:custGeom>
            <a:avLst/>
            <a:gdLst>
              <a:gd name="connsiteX0" fmla="*/ 1363980 w 1363980"/>
              <a:gd name="connsiteY0" fmla="*/ 0 h 175260"/>
              <a:gd name="connsiteX1" fmla="*/ 1188720 w 1363980"/>
              <a:gd name="connsiteY1" fmla="*/ 175260 h 175260"/>
              <a:gd name="connsiteX2" fmla="*/ 0 w 1363980"/>
              <a:gd name="connsiteY2" fmla="*/ 175260 h 175260"/>
            </a:gdLst>
            <a:ahLst/>
            <a:cxnLst>
              <a:cxn ang="0">
                <a:pos x="connsiteX0" y="connsiteY0"/>
              </a:cxn>
              <a:cxn ang="0">
                <a:pos x="connsiteX1" y="connsiteY1"/>
              </a:cxn>
              <a:cxn ang="0">
                <a:pos x="connsiteX2" y="connsiteY2"/>
              </a:cxn>
            </a:cxnLst>
            <a:rect l="l" t="t" r="r" b="b"/>
            <a:pathLst>
              <a:path w="1363980" h="175260">
                <a:moveTo>
                  <a:pt x="1363980" y="0"/>
                </a:moveTo>
                <a:lnTo>
                  <a:pt x="1188720" y="175260"/>
                </a:lnTo>
                <a:lnTo>
                  <a:pt x="0" y="175260"/>
                </a:lnTo>
              </a:path>
            </a:pathLst>
          </a:cu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367">
              <a:defRPr/>
            </a:pPr>
            <a:endParaRPr lang="en-US" sz="1765" dirty="0">
              <a:solidFill>
                <a:srgbClr val="FFFFFF"/>
              </a:solidFill>
              <a:latin typeface="Segoe UI Semilight"/>
            </a:endParaRPr>
          </a:p>
        </p:txBody>
      </p:sp>
      <p:grpSp>
        <p:nvGrpSpPr>
          <p:cNvPr id="82" name="Group 81">
            <a:extLst>
              <a:ext uri="{FF2B5EF4-FFF2-40B4-BE49-F238E27FC236}">
                <a16:creationId xmlns:a16="http://schemas.microsoft.com/office/drawing/2014/main" id="{66611C7F-A7B6-4750-B52B-097A068CBD32}"/>
              </a:ext>
            </a:extLst>
          </p:cNvPr>
          <p:cNvGrpSpPr/>
          <p:nvPr/>
        </p:nvGrpSpPr>
        <p:grpSpPr>
          <a:xfrm>
            <a:off x="5828114" y="1620668"/>
            <a:ext cx="558536" cy="558536"/>
            <a:chOff x="7575277" y="2267232"/>
            <a:chExt cx="569736" cy="569736"/>
          </a:xfrm>
        </p:grpSpPr>
        <p:sp>
          <p:nvSpPr>
            <p:cNvPr id="84" name="Oval 83">
              <a:extLst>
                <a:ext uri="{FF2B5EF4-FFF2-40B4-BE49-F238E27FC236}">
                  <a16:creationId xmlns:a16="http://schemas.microsoft.com/office/drawing/2014/main" id="{208012D2-8DAA-413B-91E7-55BD6DB2CFD1}"/>
                </a:ext>
              </a:extLst>
            </p:cNvPr>
            <p:cNvSpPr/>
            <p:nvPr/>
          </p:nvSpPr>
          <p:spPr bwMode="auto">
            <a:xfrm>
              <a:off x="7575277" y="2267232"/>
              <a:ext cx="569736" cy="56973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5" name="Intelligence" title="Icon of circles connected by crossing lines">
              <a:extLst>
                <a:ext uri="{FF2B5EF4-FFF2-40B4-BE49-F238E27FC236}">
                  <a16:creationId xmlns:a16="http://schemas.microsoft.com/office/drawing/2014/main" id="{CD7637AC-34B7-43FA-963C-9D82D761AF7B}"/>
                </a:ext>
              </a:extLst>
            </p:cNvPr>
            <p:cNvSpPr>
              <a:spLocks noChangeAspect="1" noEditPoints="1"/>
            </p:cNvSpPr>
            <p:nvPr/>
          </p:nvSpPr>
          <p:spPr bwMode="auto">
            <a:xfrm>
              <a:off x="7685121" y="2373354"/>
              <a:ext cx="380638" cy="365760"/>
            </a:xfrm>
            <a:custGeom>
              <a:avLst/>
              <a:gdLst>
                <a:gd name="T0" fmla="*/ 90 w 347"/>
                <a:gd name="T1" fmla="*/ 24 h 333"/>
                <a:gd name="T2" fmla="*/ 114 w 347"/>
                <a:gd name="T3" fmla="*/ 0 h 333"/>
                <a:gd name="T4" fmla="*/ 138 w 347"/>
                <a:gd name="T5" fmla="*/ 24 h 333"/>
                <a:gd name="T6" fmla="*/ 114 w 347"/>
                <a:gd name="T7" fmla="*/ 49 h 333"/>
                <a:gd name="T8" fmla="*/ 90 w 347"/>
                <a:gd name="T9" fmla="*/ 24 h 333"/>
                <a:gd name="T10" fmla="*/ 0 w 347"/>
                <a:gd name="T11" fmla="*/ 146 h 333"/>
                <a:gd name="T12" fmla="*/ 37 w 347"/>
                <a:gd name="T13" fmla="*/ 183 h 333"/>
                <a:gd name="T14" fmla="*/ 75 w 347"/>
                <a:gd name="T15" fmla="*/ 146 h 333"/>
                <a:gd name="T16" fmla="*/ 37 w 347"/>
                <a:gd name="T17" fmla="*/ 108 h 333"/>
                <a:gd name="T18" fmla="*/ 0 w 347"/>
                <a:gd name="T19" fmla="*/ 146 h 333"/>
                <a:gd name="T20" fmla="*/ 60 w 347"/>
                <a:gd name="T21" fmla="*/ 273 h 333"/>
                <a:gd name="T22" fmla="*/ 119 w 347"/>
                <a:gd name="T23" fmla="*/ 333 h 333"/>
                <a:gd name="T24" fmla="*/ 179 w 347"/>
                <a:gd name="T25" fmla="*/ 273 h 333"/>
                <a:gd name="T26" fmla="*/ 119 w 347"/>
                <a:gd name="T27" fmla="*/ 213 h 333"/>
                <a:gd name="T28" fmla="*/ 60 w 347"/>
                <a:gd name="T29" fmla="*/ 273 h 333"/>
                <a:gd name="T30" fmla="*/ 134 w 347"/>
                <a:gd name="T31" fmla="*/ 110 h 333"/>
                <a:gd name="T32" fmla="*/ 174 w 347"/>
                <a:gd name="T33" fmla="*/ 149 h 333"/>
                <a:gd name="T34" fmla="*/ 213 w 347"/>
                <a:gd name="T35" fmla="*/ 110 h 333"/>
                <a:gd name="T36" fmla="*/ 174 w 347"/>
                <a:gd name="T37" fmla="*/ 71 h 333"/>
                <a:gd name="T38" fmla="*/ 134 w 347"/>
                <a:gd name="T39" fmla="*/ 110 h 333"/>
                <a:gd name="T40" fmla="*/ 228 w 347"/>
                <a:gd name="T41" fmla="*/ 241 h 333"/>
                <a:gd name="T42" fmla="*/ 287 w 347"/>
                <a:gd name="T43" fmla="*/ 303 h 333"/>
                <a:gd name="T44" fmla="*/ 347 w 347"/>
                <a:gd name="T45" fmla="*/ 241 h 333"/>
                <a:gd name="T46" fmla="*/ 287 w 347"/>
                <a:gd name="T47" fmla="*/ 179 h 333"/>
                <a:gd name="T48" fmla="*/ 228 w 347"/>
                <a:gd name="T49" fmla="*/ 241 h 333"/>
                <a:gd name="T50" fmla="*/ 228 w 347"/>
                <a:gd name="T51" fmla="*/ 250 h 333"/>
                <a:gd name="T52" fmla="*/ 178 w 347"/>
                <a:gd name="T53" fmla="*/ 262 h 333"/>
                <a:gd name="T54" fmla="*/ 74 w 347"/>
                <a:gd name="T55" fmla="*/ 139 h 333"/>
                <a:gd name="T56" fmla="*/ 136 w 347"/>
                <a:gd name="T57" fmla="*/ 120 h 333"/>
                <a:gd name="T58" fmla="*/ 137 w 347"/>
                <a:gd name="T59" fmla="*/ 216 h 333"/>
                <a:gd name="T60" fmla="*/ 162 w 347"/>
                <a:gd name="T61" fmla="*/ 148 h 333"/>
                <a:gd name="T62" fmla="*/ 86 w 347"/>
                <a:gd name="T63" fmla="*/ 223 h 333"/>
                <a:gd name="T64" fmla="*/ 57 w 347"/>
                <a:gd name="T65" fmla="*/ 177 h 333"/>
                <a:gd name="T66" fmla="*/ 232 w 347"/>
                <a:gd name="T67" fmla="*/ 217 h 333"/>
                <a:gd name="T68" fmla="*/ 71 w 347"/>
                <a:gd name="T69" fmla="*/ 161 h 333"/>
                <a:gd name="T70" fmla="*/ 102 w 347"/>
                <a:gd name="T71" fmla="*/ 46 h 333"/>
                <a:gd name="T72" fmla="*/ 58 w 347"/>
                <a:gd name="T73" fmla="*/ 115 h 333"/>
                <a:gd name="T74" fmla="*/ 249 w 347"/>
                <a:gd name="T75" fmla="*/ 194 h 333"/>
                <a:gd name="T76" fmla="*/ 200 w 347"/>
                <a:gd name="T77" fmla="*/ 139 h 333"/>
                <a:gd name="T78" fmla="*/ 112 w 347"/>
                <a:gd name="T79" fmla="*/ 213 h 333"/>
                <a:gd name="T80" fmla="*/ 114 w 347"/>
                <a:gd name="T81" fmla="*/ 49 h 333"/>
                <a:gd name="T82" fmla="*/ 126 w 347"/>
                <a:gd name="T83" fmla="*/ 45 h 333"/>
                <a:gd name="T84" fmla="*/ 151 w 347"/>
                <a:gd name="T85" fmla="*/ 7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7" h="333">
                  <a:moveTo>
                    <a:pt x="90" y="24"/>
                  </a:moveTo>
                  <a:cubicBezTo>
                    <a:pt x="90" y="11"/>
                    <a:pt x="100" y="0"/>
                    <a:pt x="114" y="0"/>
                  </a:cubicBezTo>
                  <a:cubicBezTo>
                    <a:pt x="127" y="0"/>
                    <a:pt x="138" y="11"/>
                    <a:pt x="138" y="24"/>
                  </a:cubicBezTo>
                  <a:cubicBezTo>
                    <a:pt x="138" y="38"/>
                    <a:pt x="127" y="49"/>
                    <a:pt x="114" y="49"/>
                  </a:cubicBezTo>
                  <a:cubicBezTo>
                    <a:pt x="100" y="49"/>
                    <a:pt x="90" y="38"/>
                    <a:pt x="90" y="24"/>
                  </a:cubicBezTo>
                  <a:close/>
                  <a:moveTo>
                    <a:pt x="0" y="146"/>
                  </a:moveTo>
                  <a:cubicBezTo>
                    <a:pt x="0" y="166"/>
                    <a:pt x="17" y="183"/>
                    <a:pt x="37" y="183"/>
                  </a:cubicBezTo>
                  <a:cubicBezTo>
                    <a:pt x="58" y="183"/>
                    <a:pt x="75" y="166"/>
                    <a:pt x="75" y="146"/>
                  </a:cubicBezTo>
                  <a:cubicBezTo>
                    <a:pt x="75" y="125"/>
                    <a:pt x="58" y="108"/>
                    <a:pt x="37" y="108"/>
                  </a:cubicBezTo>
                  <a:cubicBezTo>
                    <a:pt x="17" y="108"/>
                    <a:pt x="0" y="125"/>
                    <a:pt x="0" y="146"/>
                  </a:cubicBezTo>
                  <a:close/>
                  <a:moveTo>
                    <a:pt x="60" y="273"/>
                  </a:moveTo>
                  <a:cubicBezTo>
                    <a:pt x="60" y="306"/>
                    <a:pt x="86" y="333"/>
                    <a:pt x="119" y="333"/>
                  </a:cubicBezTo>
                  <a:cubicBezTo>
                    <a:pt x="152" y="333"/>
                    <a:pt x="179" y="306"/>
                    <a:pt x="179" y="273"/>
                  </a:cubicBezTo>
                  <a:cubicBezTo>
                    <a:pt x="179" y="240"/>
                    <a:pt x="152" y="213"/>
                    <a:pt x="119" y="213"/>
                  </a:cubicBezTo>
                  <a:cubicBezTo>
                    <a:pt x="86" y="213"/>
                    <a:pt x="60" y="240"/>
                    <a:pt x="60" y="273"/>
                  </a:cubicBezTo>
                  <a:close/>
                  <a:moveTo>
                    <a:pt x="134" y="110"/>
                  </a:moveTo>
                  <a:cubicBezTo>
                    <a:pt x="134" y="132"/>
                    <a:pt x="152" y="149"/>
                    <a:pt x="174" y="149"/>
                  </a:cubicBezTo>
                  <a:cubicBezTo>
                    <a:pt x="195" y="149"/>
                    <a:pt x="213" y="132"/>
                    <a:pt x="213" y="110"/>
                  </a:cubicBezTo>
                  <a:cubicBezTo>
                    <a:pt x="213" y="89"/>
                    <a:pt x="195" y="71"/>
                    <a:pt x="174" y="71"/>
                  </a:cubicBezTo>
                  <a:cubicBezTo>
                    <a:pt x="152" y="71"/>
                    <a:pt x="134" y="89"/>
                    <a:pt x="134" y="110"/>
                  </a:cubicBezTo>
                  <a:close/>
                  <a:moveTo>
                    <a:pt x="228" y="241"/>
                  </a:moveTo>
                  <a:cubicBezTo>
                    <a:pt x="228" y="275"/>
                    <a:pt x="254" y="303"/>
                    <a:pt x="287" y="303"/>
                  </a:cubicBezTo>
                  <a:cubicBezTo>
                    <a:pt x="320" y="303"/>
                    <a:pt x="347" y="275"/>
                    <a:pt x="347" y="241"/>
                  </a:cubicBezTo>
                  <a:cubicBezTo>
                    <a:pt x="347" y="207"/>
                    <a:pt x="320" y="179"/>
                    <a:pt x="287" y="179"/>
                  </a:cubicBezTo>
                  <a:cubicBezTo>
                    <a:pt x="254" y="179"/>
                    <a:pt x="228" y="207"/>
                    <a:pt x="228" y="241"/>
                  </a:cubicBezTo>
                  <a:close/>
                  <a:moveTo>
                    <a:pt x="228" y="250"/>
                  </a:moveTo>
                  <a:cubicBezTo>
                    <a:pt x="178" y="262"/>
                    <a:pt x="178" y="262"/>
                    <a:pt x="178" y="262"/>
                  </a:cubicBezTo>
                  <a:moveTo>
                    <a:pt x="74" y="139"/>
                  </a:moveTo>
                  <a:cubicBezTo>
                    <a:pt x="136" y="120"/>
                    <a:pt x="136" y="120"/>
                    <a:pt x="136" y="120"/>
                  </a:cubicBezTo>
                  <a:moveTo>
                    <a:pt x="137" y="216"/>
                  </a:moveTo>
                  <a:cubicBezTo>
                    <a:pt x="162" y="148"/>
                    <a:pt x="162" y="148"/>
                    <a:pt x="162" y="148"/>
                  </a:cubicBezTo>
                  <a:moveTo>
                    <a:pt x="86" y="223"/>
                  </a:moveTo>
                  <a:cubicBezTo>
                    <a:pt x="57" y="177"/>
                    <a:pt x="57" y="177"/>
                    <a:pt x="57" y="177"/>
                  </a:cubicBezTo>
                  <a:moveTo>
                    <a:pt x="232" y="217"/>
                  </a:moveTo>
                  <a:cubicBezTo>
                    <a:pt x="71" y="161"/>
                    <a:pt x="71" y="161"/>
                    <a:pt x="71" y="161"/>
                  </a:cubicBezTo>
                  <a:moveTo>
                    <a:pt x="102" y="46"/>
                  </a:moveTo>
                  <a:cubicBezTo>
                    <a:pt x="58" y="115"/>
                    <a:pt x="58" y="115"/>
                    <a:pt x="58" y="115"/>
                  </a:cubicBezTo>
                  <a:moveTo>
                    <a:pt x="249" y="194"/>
                  </a:moveTo>
                  <a:cubicBezTo>
                    <a:pt x="200" y="139"/>
                    <a:pt x="200" y="139"/>
                    <a:pt x="200" y="139"/>
                  </a:cubicBezTo>
                  <a:moveTo>
                    <a:pt x="112" y="213"/>
                  </a:moveTo>
                  <a:cubicBezTo>
                    <a:pt x="114" y="49"/>
                    <a:pt x="114" y="49"/>
                    <a:pt x="114" y="49"/>
                  </a:cubicBezTo>
                  <a:moveTo>
                    <a:pt x="126" y="45"/>
                  </a:moveTo>
                  <a:cubicBezTo>
                    <a:pt x="151" y="78"/>
                    <a:pt x="151" y="78"/>
                    <a:pt x="151" y="78"/>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882">
                <a:gradFill>
                  <a:gsLst>
                    <a:gs pos="0">
                      <a:srgbClr val="505050"/>
                    </a:gs>
                    <a:gs pos="100000">
                      <a:srgbClr val="505050"/>
                    </a:gs>
                  </a:gsLst>
                  <a:lin ang="5400000" scaled="1"/>
                </a:gradFill>
                <a:latin typeface="Segoe UI Semilight"/>
              </a:endParaRPr>
            </a:p>
          </p:txBody>
        </p:sp>
      </p:grpSp>
      <p:grpSp>
        <p:nvGrpSpPr>
          <p:cNvPr id="4" name="Group 3">
            <a:extLst>
              <a:ext uri="{FF2B5EF4-FFF2-40B4-BE49-F238E27FC236}">
                <a16:creationId xmlns:a16="http://schemas.microsoft.com/office/drawing/2014/main" id="{C985C46B-6784-4BA6-964D-F4553CFFDF1F}"/>
              </a:ext>
            </a:extLst>
          </p:cNvPr>
          <p:cNvGrpSpPr/>
          <p:nvPr/>
        </p:nvGrpSpPr>
        <p:grpSpPr>
          <a:xfrm>
            <a:off x="451297" y="4353507"/>
            <a:ext cx="523062" cy="523062"/>
            <a:chOff x="460346" y="4440308"/>
            <a:chExt cx="533550" cy="533550"/>
          </a:xfrm>
        </p:grpSpPr>
        <p:sp>
          <p:nvSpPr>
            <p:cNvPr id="79" name="Oval 78">
              <a:extLst>
                <a:ext uri="{FF2B5EF4-FFF2-40B4-BE49-F238E27FC236}">
                  <a16:creationId xmlns:a16="http://schemas.microsoft.com/office/drawing/2014/main" id="{1D0CAF83-27D5-4BDA-AB3E-114E3FA26B12}"/>
                </a:ext>
              </a:extLst>
            </p:cNvPr>
            <p:cNvSpPr/>
            <p:nvPr/>
          </p:nvSpPr>
          <p:spPr bwMode="auto">
            <a:xfrm rot="16200000">
              <a:off x="460346" y="4440308"/>
              <a:ext cx="533550" cy="533550"/>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98" name="BarChartVertical_E9EC" title="Icon of a vertical bar graph">
              <a:extLst>
                <a:ext uri="{FF2B5EF4-FFF2-40B4-BE49-F238E27FC236}">
                  <a16:creationId xmlns:a16="http://schemas.microsoft.com/office/drawing/2014/main" id="{58555D50-6476-4294-B79C-DEDC31573DAA}"/>
                </a:ext>
              </a:extLst>
            </p:cNvPr>
            <p:cNvSpPr>
              <a:spLocks noChangeAspect="1" noEditPoints="1"/>
            </p:cNvSpPr>
            <p:nvPr/>
          </p:nvSpPr>
          <p:spPr bwMode="auto">
            <a:xfrm>
              <a:off x="595675" y="4557143"/>
              <a:ext cx="278951" cy="279017"/>
            </a:xfrm>
            <a:custGeom>
              <a:avLst/>
              <a:gdLst>
                <a:gd name="T0" fmla="*/ 630 w 4250"/>
                <a:gd name="T1" fmla="*/ 3622 h 4251"/>
                <a:gd name="T2" fmla="*/ 630 w 4250"/>
                <a:gd name="T3" fmla="*/ 1102 h 4251"/>
                <a:gd name="T4" fmla="*/ 1259 w 4250"/>
                <a:gd name="T5" fmla="*/ 1102 h 4251"/>
                <a:gd name="T6" fmla="*/ 1259 w 4250"/>
                <a:gd name="T7" fmla="*/ 3622 h 4251"/>
                <a:gd name="T8" fmla="*/ 630 w 4250"/>
                <a:gd name="T9" fmla="*/ 3622 h 4251"/>
                <a:gd name="T10" fmla="*/ 2519 w 4250"/>
                <a:gd name="T11" fmla="*/ 3622 h 4251"/>
                <a:gd name="T12" fmla="*/ 2519 w 4250"/>
                <a:gd name="T13" fmla="*/ 1732 h 4251"/>
                <a:gd name="T14" fmla="*/ 1889 w 4250"/>
                <a:gd name="T15" fmla="*/ 1732 h 4251"/>
                <a:gd name="T16" fmla="*/ 1889 w 4250"/>
                <a:gd name="T17" fmla="*/ 3622 h 4251"/>
                <a:gd name="T18" fmla="*/ 2519 w 4250"/>
                <a:gd name="T19" fmla="*/ 3622 h 4251"/>
                <a:gd name="T20" fmla="*/ 3778 w 4250"/>
                <a:gd name="T21" fmla="*/ 3622 h 4251"/>
                <a:gd name="T22" fmla="*/ 3778 w 4250"/>
                <a:gd name="T23" fmla="*/ 472 h 4251"/>
                <a:gd name="T24" fmla="*/ 3149 w 4250"/>
                <a:gd name="T25" fmla="*/ 472 h 4251"/>
                <a:gd name="T26" fmla="*/ 3149 w 4250"/>
                <a:gd name="T27" fmla="*/ 3622 h 4251"/>
                <a:gd name="T28" fmla="*/ 3778 w 4250"/>
                <a:gd name="T29" fmla="*/ 3622 h 4251"/>
                <a:gd name="T30" fmla="*/ 0 w 4250"/>
                <a:gd name="T31" fmla="*/ 0 h 4251"/>
                <a:gd name="T32" fmla="*/ 0 w 4250"/>
                <a:gd name="T33" fmla="*/ 4251 h 4251"/>
                <a:gd name="T34" fmla="*/ 4250 w 4250"/>
                <a:gd name="T35" fmla="*/ 4251 h 4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50" h="4251">
                  <a:moveTo>
                    <a:pt x="630" y="3622"/>
                  </a:moveTo>
                  <a:lnTo>
                    <a:pt x="630" y="1102"/>
                  </a:lnTo>
                  <a:lnTo>
                    <a:pt x="1259" y="1102"/>
                  </a:lnTo>
                  <a:lnTo>
                    <a:pt x="1259" y="3622"/>
                  </a:lnTo>
                  <a:lnTo>
                    <a:pt x="630" y="3622"/>
                  </a:lnTo>
                  <a:moveTo>
                    <a:pt x="2519" y="3622"/>
                  </a:moveTo>
                  <a:lnTo>
                    <a:pt x="2519" y="1732"/>
                  </a:lnTo>
                  <a:lnTo>
                    <a:pt x="1889" y="1732"/>
                  </a:lnTo>
                  <a:lnTo>
                    <a:pt x="1889" y="3622"/>
                  </a:lnTo>
                  <a:lnTo>
                    <a:pt x="2519" y="3622"/>
                  </a:lnTo>
                  <a:moveTo>
                    <a:pt x="3778" y="3622"/>
                  </a:moveTo>
                  <a:lnTo>
                    <a:pt x="3778" y="472"/>
                  </a:lnTo>
                  <a:lnTo>
                    <a:pt x="3149" y="472"/>
                  </a:lnTo>
                  <a:lnTo>
                    <a:pt x="3149" y="3622"/>
                  </a:lnTo>
                  <a:lnTo>
                    <a:pt x="3778" y="3622"/>
                  </a:lnTo>
                  <a:moveTo>
                    <a:pt x="0" y="0"/>
                  </a:moveTo>
                  <a:lnTo>
                    <a:pt x="0" y="4251"/>
                  </a:lnTo>
                  <a:lnTo>
                    <a:pt x="4250" y="4251"/>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882">
                <a:gradFill>
                  <a:gsLst>
                    <a:gs pos="0">
                      <a:srgbClr val="505050"/>
                    </a:gs>
                    <a:gs pos="100000">
                      <a:srgbClr val="505050"/>
                    </a:gs>
                  </a:gsLst>
                  <a:lin ang="5400000" scaled="1"/>
                </a:gradFill>
              </a:endParaRPr>
            </a:p>
          </p:txBody>
        </p:sp>
      </p:grpSp>
      <p:grpSp>
        <p:nvGrpSpPr>
          <p:cNvPr id="14" name="Group 13">
            <a:extLst>
              <a:ext uri="{FF2B5EF4-FFF2-40B4-BE49-F238E27FC236}">
                <a16:creationId xmlns:a16="http://schemas.microsoft.com/office/drawing/2014/main" id="{6998983F-F78D-48A0-82D3-F461DC61CF80}"/>
              </a:ext>
            </a:extLst>
          </p:cNvPr>
          <p:cNvGrpSpPr/>
          <p:nvPr/>
        </p:nvGrpSpPr>
        <p:grpSpPr>
          <a:xfrm>
            <a:off x="451297" y="2141998"/>
            <a:ext cx="523062" cy="523062"/>
            <a:chOff x="460346" y="2184453"/>
            <a:chExt cx="533550" cy="533550"/>
          </a:xfrm>
        </p:grpSpPr>
        <p:sp>
          <p:nvSpPr>
            <p:cNvPr id="67" name="Oval 66">
              <a:extLst>
                <a:ext uri="{FF2B5EF4-FFF2-40B4-BE49-F238E27FC236}">
                  <a16:creationId xmlns:a16="http://schemas.microsoft.com/office/drawing/2014/main" id="{23CA4329-2C83-48EA-8DAE-3015EA3ABBDB}"/>
                </a:ext>
              </a:extLst>
            </p:cNvPr>
            <p:cNvSpPr/>
            <p:nvPr/>
          </p:nvSpPr>
          <p:spPr bwMode="auto">
            <a:xfrm>
              <a:off x="460346" y="2184453"/>
              <a:ext cx="533550" cy="533550"/>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99" name="Beaker_F196" title="Icon of a scientific flask with liquid in it">
              <a:extLst>
                <a:ext uri="{FF2B5EF4-FFF2-40B4-BE49-F238E27FC236}">
                  <a16:creationId xmlns:a16="http://schemas.microsoft.com/office/drawing/2014/main" id="{7CD2D064-69AD-43E7-B2B5-D46AEE32F364}"/>
                </a:ext>
              </a:extLst>
            </p:cNvPr>
            <p:cNvSpPr>
              <a:spLocks noChangeAspect="1" noEditPoints="1"/>
            </p:cNvSpPr>
            <p:nvPr/>
          </p:nvSpPr>
          <p:spPr bwMode="auto">
            <a:xfrm>
              <a:off x="602212" y="2306904"/>
              <a:ext cx="249818" cy="288649"/>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1765" dirty="0"/>
            </a:p>
          </p:txBody>
        </p:sp>
      </p:grpSp>
      <p:grpSp>
        <p:nvGrpSpPr>
          <p:cNvPr id="8" name="Group 7">
            <a:extLst>
              <a:ext uri="{FF2B5EF4-FFF2-40B4-BE49-F238E27FC236}">
                <a16:creationId xmlns:a16="http://schemas.microsoft.com/office/drawing/2014/main" id="{BB7CD0D9-D857-47C1-97C9-EC9933D9CB2F}"/>
              </a:ext>
            </a:extLst>
          </p:cNvPr>
          <p:cNvGrpSpPr/>
          <p:nvPr/>
        </p:nvGrpSpPr>
        <p:grpSpPr>
          <a:xfrm>
            <a:off x="451297" y="3247752"/>
            <a:ext cx="523062" cy="523062"/>
            <a:chOff x="460346" y="3312380"/>
            <a:chExt cx="533550" cy="533550"/>
          </a:xfrm>
        </p:grpSpPr>
        <p:sp>
          <p:nvSpPr>
            <p:cNvPr id="76" name="Oval 75">
              <a:extLst>
                <a:ext uri="{FF2B5EF4-FFF2-40B4-BE49-F238E27FC236}">
                  <a16:creationId xmlns:a16="http://schemas.microsoft.com/office/drawing/2014/main" id="{A0E5E33C-7336-40C3-9CEB-204AA1B6EF4A}"/>
                </a:ext>
              </a:extLst>
            </p:cNvPr>
            <p:cNvSpPr/>
            <p:nvPr/>
          </p:nvSpPr>
          <p:spPr bwMode="auto">
            <a:xfrm rot="18900000">
              <a:off x="460346" y="3312380"/>
              <a:ext cx="533550" cy="533550"/>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100" name="shield_3" title="Icon of a shield with an exclamation point inside">
              <a:extLst>
                <a:ext uri="{FF2B5EF4-FFF2-40B4-BE49-F238E27FC236}">
                  <a16:creationId xmlns:a16="http://schemas.microsoft.com/office/drawing/2014/main" id="{3F90F390-20B6-4F2A-8DE6-5050D58CDFFB}"/>
                </a:ext>
              </a:extLst>
            </p:cNvPr>
            <p:cNvSpPr>
              <a:spLocks noChangeAspect="1" noEditPoints="1"/>
            </p:cNvSpPr>
            <p:nvPr/>
          </p:nvSpPr>
          <p:spPr bwMode="auto">
            <a:xfrm>
              <a:off x="583557" y="3436279"/>
              <a:ext cx="303185" cy="307281"/>
            </a:xfrm>
            <a:custGeom>
              <a:avLst/>
              <a:gdLst>
                <a:gd name="T0" fmla="*/ 55 w 322"/>
                <a:gd name="T1" fmla="*/ 246 h 329"/>
                <a:gd name="T2" fmla="*/ 4 w 322"/>
                <a:gd name="T3" fmla="*/ 101 h 329"/>
                <a:gd name="T4" fmla="*/ 4 w 322"/>
                <a:gd name="T5" fmla="*/ 44 h 329"/>
                <a:gd name="T6" fmla="*/ 72 w 322"/>
                <a:gd name="T7" fmla="*/ 34 h 329"/>
                <a:gd name="T8" fmla="*/ 161 w 322"/>
                <a:gd name="T9" fmla="*/ 0 h 329"/>
                <a:gd name="T10" fmla="*/ 250 w 322"/>
                <a:gd name="T11" fmla="*/ 34 h 329"/>
                <a:gd name="T12" fmla="*/ 318 w 322"/>
                <a:gd name="T13" fmla="*/ 44 h 329"/>
                <a:gd name="T14" fmla="*/ 318 w 322"/>
                <a:gd name="T15" fmla="*/ 101 h 329"/>
                <a:gd name="T16" fmla="*/ 267 w 322"/>
                <a:gd name="T17" fmla="*/ 246 h 329"/>
                <a:gd name="T18" fmla="*/ 161 w 322"/>
                <a:gd name="T19" fmla="*/ 329 h 329"/>
                <a:gd name="T20" fmla="*/ 55 w 322"/>
                <a:gd name="T21" fmla="*/ 246 h 329"/>
                <a:gd name="T22" fmla="*/ 161 w 322"/>
                <a:gd name="T23" fmla="*/ 53 h 329"/>
                <a:gd name="T24" fmla="*/ 161 w 322"/>
                <a:gd name="T25" fmla="*/ 207 h 329"/>
                <a:gd name="T26" fmla="*/ 161 w 322"/>
                <a:gd name="T27" fmla="*/ 231 h 329"/>
                <a:gd name="T28" fmla="*/ 161 w 322"/>
                <a:gd name="T29" fmla="*/ 25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2" h="329">
                  <a:moveTo>
                    <a:pt x="55" y="246"/>
                  </a:moveTo>
                  <a:cubicBezTo>
                    <a:pt x="0" y="179"/>
                    <a:pt x="4" y="101"/>
                    <a:pt x="4" y="101"/>
                  </a:cubicBezTo>
                  <a:cubicBezTo>
                    <a:pt x="4" y="44"/>
                    <a:pt x="4" y="44"/>
                    <a:pt x="4" y="44"/>
                  </a:cubicBezTo>
                  <a:cubicBezTo>
                    <a:pt x="4" y="44"/>
                    <a:pt x="38" y="45"/>
                    <a:pt x="72" y="34"/>
                  </a:cubicBezTo>
                  <a:cubicBezTo>
                    <a:pt x="107" y="22"/>
                    <a:pt x="124" y="0"/>
                    <a:pt x="161" y="0"/>
                  </a:cubicBezTo>
                  <a:cubicBezTo>
                    <a:pt x="198" y="0"/>
                    <a:pt x="215" y="22"/>
                    <a:pt x="250" y="34"/>
                  </a:cubicBezTo>
                  <a:cubicBezTo>
                    <a:pt x="284" y="45"/>
                    <a:pt x="318" y="44"/>
                    <a:pt x="318" y="44"/>
                  </a:cubicBezTo>
                  <a:cubicBezTo>
                    <a:pt x="318" y="101"/>
                    <a:pt x="318" y="101"/>
                    <a:pt x="318" y="101"/>
                  </a:cubicBezTo>
                  <a:cubicBezTo>
                    <a:pt x="318" y="101"/>
                    <a:pt x="322" y="179"/>
                    <a:pt x="267" y="246"/>
                  </a:cubicBezTo>
                  <a:cubicBezTo>
                    <a:pt x="234" y="286"/>
                    <a:pt x="161" y="329"/>
                    <a:pt x="161" y="329"/>
                  </a:cubicBezTo>
                  <a:cubicBezTo>
                    <a:pt x="161" y="329"/>
                    <a:pt x="88" y="286"/>
                    <a:pt x="55" y="246"/>
                  </a:cubicBezTo>
                  <a:close/>
                  <a:moveTo>
                    <a:pt x="161" y="53"/>
                  </a:moveTo>
                  <a:cubicBezTo>
                    <a:pt x="161" y="207"/>
                    <a:pt x="161" y="207"/>
                    <a:pt x="161" y="207"/>
                  </a:cubicBezTo>
                  <a:moveTo>
                    <a:pt x="161" y="231"/>
                  </a:moveTo>
                  <a:cubicBezTo>
                    <a:pt x="161" y="251"/>
                    <a:pt x="161" y="251"/>
                    <a:pt x="161" y="251"/>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endParaRPr lang="en-US" sz="1765"/>
            </a:p>
          </p:txBody>
        </p:sp>
      </p:grpSp>
      <p:pic>
        <p:nvPicPr>
          <p:cNvPr id="5" name="Picture 4">
            <a:extLst>
              <a:ext uri="{FF2B5EF4-FFF2-40B4-BE49-F238E27FC236}">
                <a16:creationId xmlns:a16="http://schemas.microsoft.com/office/drawing/2014/main" id="{2A16F29C-EB0C-419D-9875-B3CF060286CB}"/>
              </a:ext>
            </a:extLst>
          </p:cNvPr>
          <p:cNvPicPr>
            <a:picLocks noChangeAspect="1"/>
          </p:cNvPicPr>
          <p:nvPr/>
        </p:nvPicPr>
        <p:blipFill>
          <a:blip r:embed="rId3"/>
          <a:stretch>
            <a:fillRect/>
          </a:stretch>
        </p:blipFill>
        <p:spPr>
          <a:xfrm>
            <a:off x="8874449" y="1372"/>
            <a:ext cx="3323036" cy="6855256"/>
          </a:xfrm>
          <a:prstGeom prst="rect">
            <a:avLst/>
          </a:prstGeom>
        </p:spPr>
      </p:pic>
    </p:spTree>
    <p:extLst>
      <p:ext uri="{BB962C8B-B14F-4D97-AF65-F5344CB8AC3E}">
        <p14:creationId xmlns:p14="http://schemas.microsoft.com/office/powerpoint/2010/main" val="125947592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750"/>
                                  </p:stCondLst>
                                  <p:childTnLst>
                                    <p:set>
                                      <p:cBhvr>
                                        <p:cTn id="6" dur="1" fill="hold">
                                          <p:stCondLst>
                                            <p:cond delay="0"/>
                                          </p:stCondLst>
                                        </p:cTn>
                                        <p:tgtEl>
                                          <p:spTgt spid="65"/>
                                        </p:tgtEl>
                                        <p:attrNameLst>
                                          <p:attrName>style.visibility</p:attrName>
                                        </p:attrNameLst>
                                      </p:cBhvr>
                                      <p:to>
                                        <p:strVal val="visible"/>
                                      </p:to>
                                    </p:set>
                                    <p:animEffect transition="in" filter="wipe(right)">
                                      <p:cBhvr>
                                        <p:cTn id="7" dur="500"/>
                                        <p:tgtEl>
                                          <p:spTgt spid="65"/>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par>
                                <p:cTn id="11" presetID="10" presetClass="entr" presetSubtype="0" fill="hold" grpId="0" nodeType="withEffect">
                                  <p:stCondLst>
                                    <p:cond delay="65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500"/>
                                        <p:tgtEl>
                                          <p:spTgt spid="42"/>
                                        </p:tgtEl>
                                      </p:cBhvr>
                                    </p:animEffect>
                                  </p:childTnLst>
                                </p:cTn>
                              </p:par>
                              <p:par>
                                <p:cTn id="14" presetID="10" presetClass="entr" presetSubtype="0" fill="hold" grpId="0" nodeType="withEffect">
                                  <p:stCondLst>
                                    <p:cond delay="800"/>
                                  </p:stCondLst>
                                  <p:childTnLst>
                                    <p:set>
                                      <p:cBhvr>
                                        <p:cTn id="15" dur="1" fill="hold">
                                          <p:stCondLst>
                                            <p:cond delay="0"/>
                                          </p:stCondLst>
                                        </p:cTn>
                                        <p:tgtEl>
                                          <p:spTgt spid="43"/>
                                        </p:tgtEl>
                                        <p:attrNameLst>
                                          <p:attrName>style.visibility</p:attrName>
                                        </p:attrNameLst>
                                      </p:cBhvr>
                                      <p:to>
                                        <p:strVal val="visible"/>
                                      </p:to>
                                    </p:set>
                                    <p:animEffect transition="in" filter="fade">
                                      <p:cBhvr>
                                        <p:cTn id="16"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6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EF7BE-FA3F-465B-9CAC-0D5E970A9A2C}"/>
              </a:ext>
            </a:extLst>
          </p:cNvPr>
          <p:cNvSpPr>
            <a:spLocks noGrp="1"/>
          </p:cNvSpPr>
          <p:nvPr>
            <p:ph type="title"/>
          </p:nvPr>
        </p:nvSpPr>
        <p:spPr/>
        <p:txBody>
          <a:bodyPr/>
          <a:lstStyle/>
          <a:p>
            <a:r>
              <a:rPr lang="en-US" dirty="0"/>
              <a:t>Agenda</a:t>
            </a:r>
            <a:endParaRPr lang="en-IN" dirty="0"/>
          </a:p>
        </p:txBody>
      </p:sp>
      <p:sp>
        <p:nvSpPr>
          <p:cNvPr id="3" name="Content Placeholder 2">
            <a:extLst>
              <a:ext uri="{FF2B5EF4-FFF2-40B4-BE49-F238E27FC236}">
                <a16:creationId xmlns:a16="http://schemas.microsoft.com/office/drawing/2014/main" id="{56C4B2DF-017A-4C85-A6DF-E3FAF102EAF8}"/>
              </a:ext>
            </a:extLst>
          </p:cNvPr>
          <p:cNvSpPr>
            <a:spLocks noGrp="1"/>
          </p:cNvSpPr>
          <p:nvPr>
            <p:ph idx="1"/>
          </p:nvPr>
        </p:nvSpPr>
        <p:spPr/>
        <p:txBody>
          <a:bodyPr/>
          <a:lstStyle/>
          <a:p>
            <a:r>
              <a:rPr lang="en-US" dirty="0"/>
              <a:t>A Modern Enterprise</a:t>
            </a:r>
          </a:p>
          <a:p>
            <a:r>
              <a:rPr lang="en-US" dirty="0"/>
              <a:t>Challenges Faced</a:t>
            </a:r>
          </a:p>
          <a:p>
            <a:r>
              <a:rPr lang="en-US" dirty="0"/>
              <a:t>Need for Azure Governance</a:t>
            </a:r>
          </a:p>
          <a:p>
            <a:r>
              <a:rPr lang="en-US" dirty="0"/>
              <a:t>The Governance Scaffolding</a:t>
            </a:r>
          </a:p>
          <a:p>
            <a:r>
              <a:rPr lang="en-US" dirty="0"/>
              <a:t>Understand the Security Landscape</a:t>
            </a:r>
          </a:p>
          <a:p>
            <a:pPr lvl="1"/>
            <a:r>
              <a:rPr lang="en-US" dirty="0"/>
              <a:t>Components of Azure Security Model</a:t>
            </a:r>
          </a:p>
          <a:p>
            <a:r>
              <a:rPr lang="en-US" dirty="0"/>
              <a:t>Unified Security Management - Azure Security Center</a:t>
            </a:r>
          </a:p>
          <a:p>
            <a:pPr lvl="1"/>
            <a:r>
              <a:rPr lang="en-US" dirty="0"/>
              <a:t>Unified Visibility</a:t>
            </a:r>
          </a:p>
          <a:p>
            <a:pPr lvl="1"/>
            <a:r>
              <a:rPr lang="en-US" dirty="0"/>
              <a:t>Advanced Threat Prevention</a:t>
            </a:r>
          </a:p>
          <a:p>
            <a:pPr lvl="1"/>
            <a:r>
              <a:rPr lang="en-US" dirty="0"/>
              <a:t>Intelligent Detection &amp; Response </a:t>
            </a:r>
          </a:p>
          <a:p>
            <a:r>
              <a:rPr lang="en-IN" dirty="0"/>
              <a:t>Security Implementation Process</a:t>
            </a:r>
          </a:p>
        </p:txBody>
      </p:sp>
    </p:spTree>
    <p:extLst>
      <p:ext uri="{BB962C8B-B14F-4D97-AF65-F5344CB8AC3E}">
        <p14:creationId xmlns:p14="http://schemas.microsoft.com/office/powerpoint/2010/main" val="293329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extBox 59">
            <a:extLst>
              <a:ext uri="{FF2B5EF4-FFF2-40B4-BE49-F238E27FC236}">
                <a16:creationId xmlns:a16="http://schemas.microsoft.com/office/drawing/2014/main" id="{2D0AE9BD-8726-44FB-B992-C912D5E64206}"/>
              </a:ext>
            </a:extLst>
          </p:cNvPr>
          <p:cNvSpPr txBox="1"/>
          <p:nvPr/>
        </p:nvSpPr>
        <p:spPr>
          <a:xfrm>
            <a:off x="409350" y="1711563"/>
            <a:ext cx="5022118" cy="1049698"/>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Extend on-premises directory to the cloud/same sign-on/single sign-on</a:t>
            </a:r>
          </a:p>
          <a:p>
            <a:pPr marL="280121" indent="-280121" defTabSz="914367">
              <a:buFont typeface="Arial" panose="020B0604020202020204" pitchFamily="34" charset="0"/>
              <a:buChar char="•"/>
            </a:pPr>
            <a:r>
              <a:rPr lang="en-US" sz="1372" dirty="0">
                <a:solidFill>
                  <a:srgbClr val="353535"/>
                </a:solidFill>
                <a:latin typeface="Segoe UI Semilight"/>
              </a:rPr>
              <a:t>Azure Active Directory Connect</a:t>
            </a:r>
            <a:endParaRPr lang="en-US" sz="1568" dirty="0">
              <a:gradFill>
                <a:gsLst>
                  <a:gs pos="0">
                    <a:srgbClr val="0078D7"/>
                  </a:gs>
                  <a:gs pos="100000">
                    <a:srgbClr val="0078D7"/>
                  </a:gs>
                </a:gsLst>
                <a:lin ang="5400000" scaled="0"/>
              </a:gradFill>
              <a:latin typeface="Segoe UI Semilight"/>
              <a:cs typeface="Segoe UI" pitchFamily="34" charset="0"/>
            </a:endParaRPr>
          </a:p>
        </p:txBody>
      </p:sp>
      <p:grpSp>
        <p:nvGrpSpPr>
          <p:cNvPr id="4" name="Group 3">
            <a:extLst>
              <a:ext uri="{FF2B5EF4-FFF2-40B4-BE49-F238E27FC236}">
                <a16:creationId xmlns:a16="http://schemas.microsoft.com/office/drawing/2014/main" id="{681255FB-F968-43C8-A562-774174CCDAA9}"/>
              </a:ext>
            </a:extLst>
          </p:cNvPr>
          <p:cNvGrpSpPr/>
          <p:nvPr/>
        </p:nvGrpSpPr>
        <p:grpSpPr>
          <a:xfrm>
            <a:off x="6917780" y="1699654"/>
            <a:ext cx="3698772" cy="4429103"/>
            <a:chOff x="7056495" y="1212849"/>
            <a:chExt cx="3772940" cy="4517916"/>
          </a:xfrm>
        </p:grpSpPr>
        <p:sp>
          <p:nvSpPr>
            <p:cNvPr id="117" name="Freeform: Shape 116">
              <a:extLst>
                <a:ext uri="{FF2B5EF4-FFF2-40B4-BE49-F238E27FC236}">
                  <a16:creationId xmlns:a16="http://schemas.microsoft.com/office/drawing/2014/main" id="{51631EC6-68C3-4CD8-8099-A4A4B51D3C3C}"/>
                </a:ext>
              </a:extLst>
            </p:cNvPr>
            <p:cNvSpPr/>
            <p:nvPr/>
          </p:nvSpPr>
          <p:spPr bwMode="auto">
            <a:xfrm flipH="1">
              <a:off x="9285902" y="3763232"/>
              <a:ext cx="629705" cy="1541272"/>
            </a:xfrm>
            <a:custGeom>
              <a:avLst/>
              <a:gdLst>
                <a:gd name="connsiteX0" fmla="*/ 0 w 535709"/>
                <a:gd name="connsiteY0" fmla="*/ 1330036 h 1330036"/>
                <a:gd name="connsiteX1" fmla="*/ 0 w 535709"/>
                <a:gd name="connsiteY1" fmla="*/ 535709 h 1330036"/>
                <a:gd name="connsiteX2" fmla="*/ 535709 w 535709"/>
                <a:gd name="connsiteY2" fmla="*/ 0 h 1330036"/>
              </a:gdLst>
              <a:ahLst/>
              <a:cxnLst>
                <a:cxn ang="0">
                  <a:pos x="connsiteX0" y="connsiteY0"/>
                </a:cxn>
                <a:cxn ang="0">
                  <a:pos x="connsiteX1" y="connsiteY1"/>
                </a:cxn>
                <a:cxn ang="0">
                  <a:pos x="connsiteX2" y="connsiteY2"/>
                </a:cxn>
              </a:cxnLst>
              <a:rect l="l" t="t" r="r" b="b"/>
              <a:pathLst>
                <a:path w="535709" h="1330036">
                  <a:moveTo>
                    <a:pt x="0" y="1330036"/>
                  </a:moveTo>
                  <a:lnTo>
                    <a:pt x="0" y="535709"/>
                  </a:lnTo>
                  <a:lnTo>
                    <a:pt x="535709" y="0"/>
                  </a:lnTo>
                </a:path>
              </a:pathLst>
            </a:custGeom>
            <a:noFill/>
            <a:ln w="15875">
              <a:solidFill>
                <a:schemeClr val="tx2"/>
              </a:solidFill>
              <a:headEnd type="arrow" w="lg" len="sm"/>
              <a:tailEnd type="arrow" w="lg"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367"/>
              <a:endParaRPr lang="en-US" sz="1765" baseline="-3000">
                <a:solidFill>
                  <a:srgbClr val="FFFFFF"/>
                </a:solidFill>
                <a:latin typeface="Segoe UI Semilight"/>
              </a:endParaRPr>
            </a:p>
          </p:txBody>
        </p:sp>
        <p:sp>
          <p:nvSpPr>
            <p:cNvPr id="11" name="Freeform: Shape 10">
              <a:extLst>
                <a:ext uri="{FF2B5EF4-FFF2-40B4-BE49-F238E27FC236}">
                  <a16:creationId xmlns:a16="http://schemas.microsoft.com/office/drawing/2014/main" id="{69702848-CF67-4111-A96E-35B2E35999C5}"/>
                </a:ext>
              </a:extLst>
            </p:cNvPr>
            <p:cNvSpPr/>
            <p:nvPr/>
          </p:nvSpPr>
          <p:spPr bwMode="auto">
            <a:xfrm>
              <a:off x="8126044" y="3763232"/>
              <a:ext cx="629705" cy="1541272"/>
            </a:xfrm>
            <a:custGeom>
              <a:avLst/>
              <a:gdLst>
                <a:gd name="connsiteX0" fmla="*/ 0 w 535709"/>
                <a:gd name="connsiteY0" fmla="*/ 1330036 h 1330036"/>
                <a:gd name="connsiteX1" fmla="*/ 0 w 535709"/>
                <a:gd name="connsiteY1" fmla="*/ 535709 h 1330036"/>
                <a:gd name="connsiteX2" fmla="*/ 535709 w 535709"/>
                <a:gd name="connsiteY2" fmla="*/ 0 h 1330036"/>
              </a:gdLst>
              <a:ahLst/>
              <a:cxnLst>
                <a:cxn ang="0">
                  <a:pos x="connsiteX0" y="connsiteY0"/>
                </a:cxn>
                <a:cxn ang="0">
                  <a:pos x="connsiteX1" y="connsiteY1"/>
                </a:cxn>
                <a:cxn ang="0">
                  <a:pos x="connsiteX2" y="connsiteY2"/>
                </a:cxn>
              </a:cxnLst>
              <a:rect l="l" t="t" r="r" b="b"/>
              <a:pathLst>
                <a:path w="535709" h="1330036">
                  <a:moveTo>
                    <a:pt x="0" y="1330036"/>
                  </a:moveTo>
                  <a:lnTo>
                    <a:pt x="0" y="535709"/>
                  </a:lnTo>
                  <a:lnTo>
                    <a:pt x="535709" y="0"/>
                  </a:lnTo>
                </a:path>
              </a:pathLst>
            </a:custGeom>
            <a:noFill/>
            <a:ln w="15875">
              <a:solidFill>
                <a:schemeClr val="tx2"/>
              </a:solidFill>
              <a:headEnd type="arrow" w="lg" len="sm"/>
              <a:tailEnd type="arrow" w="lg" len="sm"/>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367"/>
              <a:endParaRPr lang="en-US" sz="1765" baseline="-3000">
                <a:solidFill>
                  <a:srgbClr val="FFFFFF"/>
                </a:solidFill>
                <a:latin typeface="Segoe UI Semilight"/>
              </a:endParaRPr>
            </a:p>
          </p:txBody>
        </p:sp>
        <p:sp>
          <p:nvSpPr>
            <p:cNvPr id="62" name="ID" title="Icon of a person with three stacked lines of text to the right of them">
              <a:extLst>
                <a:ext uri="{FF2B5EF4-FFF2-40B4-BE49-F238E27FC236}">
                  <a16:creationId xmlns:a16="http://schemas.microsoft.com/office/drawing/2014/main" id="{13AABF07-A975-434C-B528-5266F72A177B}"/>
                </a:ext>
              </a:extLst>
            </p:cNvPr>
            <p:cNvSpPr>
              <a:spLocks noChangeAspect="1" noEditPoints="1"/>
            </p:cNvSpPr>
            <p:nvPr/>
          </p:nvSpPr>
          <p:spPr bwMode="auto">
            <a:xfrm>
              <a:off x="7859065" y="5424788"/>
              <a:ext cx="537421" cy="305977"/>
            </a:xfrm>
            <a:custGeom>
              <a:avLst/>
              <a:gdLst>
                <a:gd name="T0" fmla="*/ 20 w 356"/>
                <a:gd name="T1" fmla="*/ 62 h 204"/>
                <a:gd name="T2" fmla="*/ 81 w 356"/>
                <a:gd name="T3" fmla="*/ 0 h 204"/>
                <a:gd name="T4" fmla="*/ 143 w 356"/>
                <a:gd name="T5" fmla="*/ 62 h 204"/>
                <a:gd name="T6" fmla="*/ 81 w 356"/>
                <a:gd name="T7" fmla="*/ 123 h 204"/>
                <a:gd name="T8" fmla="*/ 20 w 356"/>
                <a:gd name="T9" fmla="*/ 62 h 204"/>
                <a:gd name="T10" fmla="*/ 162 w 356"/>
                <a:gd name="T11" fmla="*/ 204 h 204"/>
                <a:gd name="T12" fmla="*/ 81 w 356"/>
                <a:gd name="T13" fmla="*/ 123 h 204"/>
                <a:gd name="T14" fmla="*/ 0 w 356"/>
                <a:gd name="T15" fmla="*/ 204 h 204"/>
                <a:gd name="T16" fmla="*/ 199 w 356"/>
                <a:gd name="T17" fmla="*/ 3 h 204"/>
                <a:gd name="T18" fmla="*/ 356 w 356"/>
                <a:gd name="T19" fmla="*/ 3 h 204"/>
                <a:gd name="T20" fmla="*/ 199 w 356"/>
                <a:gd name="T21" fmla="*/ 97 h 204"/>
                <a:gd name="T22" fmla="*/ 356 w 356"/>
                <a:gd name="T23" fmla="*/ 97 h 204"/>
                <a:gd name="T24" fmla="*/ 199 w 356"/>
                <a:gd name="T25" fmla="*/ 192 h 204"/>
                <a:gd name="T26" fmla="*/ 356 w 356"/>
                <a:gd name="T27" fmla="*/ 19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6" h="204">
                  <a:moveTo>
                    <a:pt x="20" y="62"/>
                  </a:moveTo>
                  <a:cubicBezTo>
                    <a:pt x="20" y="28"/>
                    <a:pt x="47" y="0"/>
                    <a:pt x="81" y="0"/>
                  </a:cubicBezTo>
                  <a:cubicBezTo>
                    <a:pt x="115" y="0"/>
                    <a:pt x="143" y="28"/>
                    <a:pt x="143" y="62"/>
                  </a:cubicBezTo>
                  <a:cubicBezTo>
                    <a:pt x="143" y="96"/>
                    <a:pt x="115" y="123"/>
                    <a:pt x="81" y="123"/>
                  </a:cubicBezTo>
                  <a:cubicBezTo>
                    <a:pt x="47" y="123"/>
                    <a:pt x="20" y="96"/>
                    <a:pt x="20" y="62"/>
                  </a:cubicBezTo>
                  <a:close/>
                  <a:moveTo>
                    <a:pt x="162" y="204"/>
                  </a:moveTo>
                  <a:cubicBezTo>
                    <a:pt x="162" y="160"/>
                    <a:pt x="126" y="123"/>
                    <a:pt x="81" y="123"/>
                  </a:cubicBezTo>
                  <a:cubicBezTo>
                    <a:pt x="37" y="123"/>
                    <a:pt x="0" y="160"/>
                    <a:pt x="0" y="204"/>
                  </a:cubicBezTo>
                  <a:moveTo>
                    <a:pt x="199" y="3"/>
                  </a:moveTo>
                  <a:cubicBezTo>
                    <a:pt x="356" y="3"/>
                    <a:pt x="356" y="3"/>
                    <a:pt x="356" y="3"/>
                  </a:cubicBezTo>
                  <a:moveTo>
                    <a:pt x="199" y="97"/>
                  </a:moveTo>
                  <a:cubicBezTo>
                    <a:pt x="356" y="97"/>
                    <a:pt x="356" y="97"/>
                    <a:pt x="356" y="97"/>
                  </a:cubicBezTo>
                  <a:moveTo>
                    <a:pt x="199" y="192"/>
                  </a:moveTo>
                  <a:cubicBezTo>
                    <a:pt x="356" y="192"/>
                    <a:pt x="356" y="192"/>
                    <a:pt x="356" y="192"/>
                  </a:cubicBezTo>
                </a:path>
              </a:pathLst>
            </a:custGeom>
            <a:noFill/>
            <a:ln w="15875"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baseline="-3000" dirty="0">
                <a:solidFill>
                  <a:srgbClr val="353535"/>
                </a:solidFill>
                <a:latin typeface="Segoe UI Semilight"/>
              </a:endParaRPr>
            </a:p>
          </p:txBody>
        </p:sp>
        <p:sp>
          <p:nvSpPr>
            <p:cNvPr id="65" name="ID" title="Icon of a person with three stacked lines of text to the right of them">
              <a:extLst>
                <a:ext uri="{FF2B5EF4-FFF2-40B4-BE49-F238E27FC236}">
                  <a16:creationId xmlns:a16="http://schemas.microsoft.com/office/drawing/2014/main" id="{6883B77D-ED59-4969-8D10-F22C248DE927}"/>
                </a:ext>
              </a:extLst>
            </p:cNvPr>
            <p:cNvSpPr>
              <a:spLocks noChangeAspect="1" noEditPoints="1"/>
            </p:cNvSpPr>
            <p:nvPr/>
          </p:nvSpPr>
          <p:spPr bwMode="auto">
            <a:xfrm>
              <a:off x="8749598" y="5424788"/>
              <a:ext cx="537421" cy="305977"/>
            </a:xfrm>
            <a:custGeom>
              <a:avLst/>
              <a:gdLst>
                <a:gd name="T0" fmla="*/ 20 w 356"/>
                <a:gd name="T1" fmla="*/ 62 h 204"/>
                <a:gd name="T2" fmla="*/ 81 w 356"/>
                <a:gd name="T3" fmla="*/ 0 h 204"/>
                <a:gd name="T4" fmla="*/ 143 w 356"/>
                <a:gd name="T5" fmla="*/ 62 h 204"/>
                <a:gd name="T6" fmla="*/ 81 w 356"/>
                <a:gd name="T7" fmla="*/ 123 h 204"/>
                <a:gd name="T8" fmla="*/ 20 w 356"/>
                <a:gd name="T9" fmla="*/ 62 h 204"/>
                <a:gd name="T10" fmla="*/ 162 w 356"/>
                <a:gd name="T11" fmla="*/ 204 h 204"/>
                <a:gd name="T12" fmla="*/ 81 w 356"/>
                <a:gd name="T13" fmla="*/ 123 h 204"/>
                <a:gd name="T14" fmla="*/ 0 w 356"/>
                <a:gd name="T15" fmla="*/ 204 h 204"/>
                <a:gd name="T16" fmla="*/ 199 w 356"/>
                <a:gd name="T17" fmla="*/ 3 h 204"/>
                <a:gd name="T18" fmla="*/ 356 w 356"/>
                <a:gd name="T19" fmla="*/ 3 h 204"/>
                <a:gd name="T20" fmla="*/ 199 w 356"/>
                <a:gd name="T21" fmla="*/ 97 h 204"/>
                <a:gd name="T22" fmla="*/ 356 w 356"/>
                <a:gd name="T23" fmla="*/ 97 h 204"/>
                <a:gd name="T24" fmla="*/ 199 w 356"/>
                <a:gd name="T25" fmla="*/ 192 h 204"/>
                <a:gd name="T26" fmla="*/ 356 w 356"/>
                <a:gd name="T27" fmla="*/ 19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6" h="204">
                  <a:moveTo>
                    <a:pt x="20" y="62"/>
                  </a:moveTo>
                  <a:cubicBezTo>
                    <a:pt x="20" y="28"/>
                    <a:pt x="47" y="0"/>
                    <a:pt x="81" y="0"/>
                  </a:cubicBezTo>
                  <a:cubicBezTo>
                    <a:pt x="115" y="0"/>
                    <a:pt x="143" y="28"/>
                    <a:pt x="143" y="62"/>
                  </a:cubicBezTo>
                  <a:cubicBezTo>
                    <a:pt x="143" y="96"/>
                    <a:pt x="115" y="123"/>
                    <a:pt x="81" y="123"/>
                  </a:cubicBezTo>
                  <a:cubicBezTo>
                    <a:pt x="47" y="123"/>
                    <a:pt x="20" y="96"/>
                    <a:pt x="20" y="62"/>
                  </a:cubicBezTo>
                  <a:close/>
                  <a:moveTo>
                    <a:pt x="162" y="204"/>
                  </a:moveTo>
                  <a:cubicBezTo>
                    <a:pt x="162" y="160"/>
                    <a:pt x="126" y="123"/>
                    <a:pt x="81" y="123"/>
                  </a:cubicBezTo>
                  <a:cubicBezTo>
                    <a:pt x="37" y="123"/>
                    <a:pt x="0" y="160"/>
                    <a:pt x="0" y="204"/>
                  </a:cubicBezTo>
                  <a:moveTo>
                    <a:pt x="199" y="3"/>
                  </a:moveTo>
                  <a:cubicBezTo>
                    <a:pt x="356" y="3"/>
                    <a:pt x="356" y="3"/>
                    <a:pt x="356" y="3"/>
                  </a:cubicBezTo>
                  <a:moveTo>
                    <a:pt x="199" y="97"/>
                  </a:moveTo>
                  <a:cubicBezTo>
                    <a:pt x="356" y="97"/>
                    <a:pt x="356" y="97"/>
                    <a:pt x="356" y="97"/>
                  </a:cubicBezTo>
                  <a:moveTo>
                    <a:pt x="199" y="192"/>
                  </a:moveTo>
                  <a:cubicBezTo>
                    <a:pt x="356" y="192"/>
                    <a:pt x="356" y="192"/>
                    <a:pt x="356" y="19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baseline="-3000" dirty="0">
                <a:solidFill>
                  <a:srgbClr val="353535"/>
                </a:solidFill>
                <a:latin typeface="Segoe UI Semilight"/>
              </a:endParaRPr>
            </a:p>
          </p:txBody>
        </p:sp>
        <p:sp>
          <p:nvSpPr>
            <p:cNvPr id="66" name="ID" title="Icon of a person with three stacked lines of text to the right of them">
              <a:extLst>
                <a:ext uri="{FF2B5EF4-FFF2-40B4-BE49-F238E27FC236}">
                  <a16:creationId xmlns:a16="http://schemas.microsoft.com/office/drawing/2014/main" id="{5122CF23-0356-4886-A7A7-4E989E54D519}"/>
                </a:ext>
              </a:extLst>
            </p:cNvPr>
            <p:cNvSpPr>
              <a:spLocks noChangeAspect="1" noEditPoints="1"/>
            </p:cNvSpPr>
            <p:nvPr/>
          </p:nvSpPr>
          <p:spPr bwMode="auto">
            <a:xfrm>
              <a:off x="9640131" y="5424788"/>
              <a:ext cx="537421" cy="305977"/>
            </a:xfrm>
            <a:custGeom>
              <a:avLst/>
              <a:gdLst>
                <a:gd name="T0" fmla="*/ 20 w 356"/>
                <a:gd name="T1" fmla="*/ 62 h 204"/>
                <a:gd name="T2" fmla="*/ 81 w 356"/>
                <a:gd name="T3" fmla="*/ 0 h 204"/>
                <a:gd name="T4" fmla="*/ 143 w 356"/>
                <a:gd name="T5" fmla="*/ 62 h 204"/>
                <a:gd name="T6" fmla="*/ 81 w 356"/>
                <a:gd name="T7" fmla="*/ 123 h 204"/>
                <a:gd name="T8" fmla="*/ 20 w 356"/>
                <a:gd name="T9" fmla="*/ 62 h 204"/>
                <a:gd name="T10" fmla="*/ 162 w 356"/>
                <a:gd name="T11" fmla="*/ 204 h 204"/>
                <a:gd name="T12" fmla="*/ 81 w 356"/>
                <a:gd name="T13" fmla="*/ 123 h 204"/>
                <a:gd name="T14" fmla="*/ 0 w 356"/>
                <a:gd name="T15" fmla="*/ 204 h 204"/>
                <a:gd name="T16" fmla="*/ 199 w 356"/>
                <a:gd name="T17" fmla="*/ 3 h 204"/>
                <a:gd name="T18" fmla="*/ 356 w 356"/>
                <a:gd name="T19" fmla="*/ 3 h 204"/>
                <a:gd name="T20" fmla="*/ 199 w 356"/>
                <a:gd name="T21" fmla="*/ 97 h 204"/>
                <a:gd name="T22" fmla="*/ 356 w 356"/>
                <a:gd name="T23" fmla="*/ 97 h 204"/>
                <a:gd name="T24" fmla="*/ 199 w 356"/>
                <a:gd name="T25" fmla="*/ 192 h 204"/>
                <a:gd name="T26" fmla="*/ 356 w 356"/>
                <a:gd name="T27" fmla="*/ 19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6" h="204">
                  <a:moveTo>
                    <a:pt x="20" y="62"/>
                  </a:moveTo>
                  <a:cubicBezTo>
                    <a:pt x="20" y="28"/>
                    <a:pt x="47" y="0"/>
                    <a:pt x="81" y="0"/>
                  </a:cubicBezTo>
                  <a:cubicBezTo>
                    <a:pt x="115" y="0"/>
                    <a:pt x="143" y="28"/>
                    <a:pt x="143" y="62"/>
                  </a:cubicBezTo>
                  <a:cubicBezTo>
                    <a:pt x="143" y="96"/>
                    <a:pt x="115" y="123"/>
                    <a:pt x="81" y="123"/>
                  </a:cubicBezTo>
                  <a:cubicBezTo>
                    <a:pt x="47" y="123"/>
                    <a:pt x="20" y="96"/>
                    <a:pt x="20" y="62"/>
                  </a:cubicBezTo>
                  <a:close/>
                  <a:moveTo>
                    <a:pt x="162" y="204"/>
                  </a:moveTo>
                  <a:cubicBezTo>
                    <a:pt x="162" y="160"/>
                    <a:pt x="126" y="123"/>
                    <a:pt x="81" y="123"/>
                  </a:cubicBezTo>
                  <a:cubicBezTo>
                    <a:pt x="37" y="123"/>
                    <a:pt x="0" y="160"/>
                    <a:pt x="0" y="204"/>
                  </a:cubicBezTo>
                  <a:moveTo>
                    <a:pt x="199" y="3"/>
                  </a:moveTo>
                  <a:cubicBezTo>
                    <a:pt x="356" y="3"/>
                    <a:pt x="356" y="3"/>
                    <a:pt x="356" y="3"/>
                  </a:cubicBezTo>
                  <a:moveTo>
                    <a:pt x="199" y="97"/>
                  </a:moveTo>
                  <a:cubicBezTo>
                    <a:pt x="356" y="97"/>
                    <a:pt x="356" y="97"/>
                    <a:pt x="356" y="97"/>
                  </a:cubicBezTo>
                  <a:moveTo>
                    <a:pt x="199" y="192"/>
                  </a:moveTo>
                  <a:cubicBezTo>
                    <a:pt x="356" y="192"/>
                    <a:pt x="356" y="192"/>
                    <a:pt x="356" y="192"/>
                  </a:cubicBezTo>
                </a:path>
              </a:pathLst>
            </a:custGeom>
            <a:noFill/>
            <a:ln w="15875" cap="sq">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baseline="-3000" dirty="0">
                <a:solidFill>
                  <a:srgbClr val="353535"/>
                </a:solidFill>
                <a:latin typeface="Segoe UI Semilight"/>
              </a:endParaRPr>
            </a:p>
          </p:txBody>
        </p:sp>
        <p:sp>
          <p:nvSpPr>
            <p:cNvPr id="58" name="Freeform 5">
              <a:extLst>
                <a:ext uri="{FF2B5EF4-FFF2-40B4-BE49-F238E27FC236}">
                  <a16:creationId xmlns:a16="http://schemas.microsoft.com/office/drawing/2014/main" id="{559A3B12-8077-40DE-ACD6-13CD49A76FAD}"/>
                </a:ext>
              </a:extLst>
            </p:cNvPr>
            <p:cNvSpPr>
              <a:spLocks/>
            </p:cNvSpPr>
            <p:nvPr/>
          </p:nvSpPr>
          <p:spPr bwMode="auto">
            <a:xfrm>
              <a:off x="7174672" y="1335925"/>
              <a:ext cx="3514903" cy="1872732"/>
            </a:xfrm>
            <a:custGeom>
              <a:avLst/>
              <a:gdLst>
                <a:gd name="T0" fmla="*/ 551 w 1107"/>
                <a:gd name="T1" fmla="*/ 0 h 596"/>
                <a:gd name="T2" fmla="*/ 788 w 1107"/>
                <a:gd name="T3" fmla="*/ 156 h 596"/>
                <a:gd name="T4" fmla="*/ 791 w 1107"/>
                <a:gd name="T5" fmla="*/ 163 h 596"/>
                <a:gd name="T6" fmla="*/ 811 w 1107"/>
                <a:gd name="T7" fmla="*/ 156 h 596"/>
                <a:gd name="T8" fmla="*/ 878 w 1107"/>
                <a:gd name="T9" fmla="*/ 146 h 596"/>
                <a:gd name="T10" fmla="*/ 1107 w 1107"/>
                <a:gd name="T11" fmla="*/ 371 h 596"/>
                <a:gd name="T12" fmla="*/ 901 w 1107"/>
                <a:gd name="T13" fmla="*/ 595 h 596"/>
                <a:gd name="T14" fmla="*/ 884 w 1107"/>
                <a:gd name="T15" fmla="*/ 596 h 596"/>
                <a:gd name="T16" fmla="*/ 876 w 1107"/>
                <a:gd name="T17" fmla="*/ 596 h 596"/>
                <a:gd name="T18" fmla="*/ 140 w 1107"/>
                <a:gd name="T19" fmla="*/ 596 h 596"/>
                <a:gd name="T20" fmla="*/ 106 w 1107"/>
                <a:gd name="T21" fmla="*/ 593 h 596"/>
                <a:gd name="T22" fmla="*/ 17 w 1107"/>
                <a:gd name="T23" fmla="*/ 442 h 596"/>
                <a:gd name="T24" fmla="*/ 145 w 1107"/>
                <a:gd name="T25" fmla="*/ 350 h 596"/>
                <a:gd name="T26" fmla="*/ 155 w 1107"/>
                <a:gd name="T27" fmla="*/ 352 h 596"/>
                <a:gd name="T28" fmla="*/ 152 w 1107"/>
                <a:gd name="T29" fmla="*/ 337 h 596"/>
                <a:gd name="T30" fmla="*/ 170 w 1107"/>
                <a:gd name="T31" fmla="*/ 253 h 596"/>
                <a:gd name="T32" fmla="*/ 288 w 1107"/>
                <a:gd name="T33" fmla="*/ 181 h 596"/>
                <a:gd name="T34" fmla="*/ 305 w 1107"/>
                <a:gd name="T35" fmla="*/ 181 h 596"/>
                <a:gd name="T36" fmla="*/ 305 w 1107"/>
                <a:gd name="T37" fmla="*/ 180 h 596"/>
                <a:gd name="T38" fmla="*/ 551 w 1107"/>
                <a:gd name="T39" fmla="*/ 0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07" h="596">
                  <a:moveTo>
                    <a:pt x="551" y="0"/>
                  </a:moveTo>
                  <a:cubicBezTo>
                    <a:pt x="657" y="0"/>
                    <a:pt x="749" y="65"/>
                    <a:pt x="788" y="156"/>
                  </a:cubicBezTo>
                  <a:cubicBezTo>
                    <a:pt x="791" y="163"/>
                    <a:pt x="791" y="163"/>
                    <a:pt x="791" y="163"/>
                  </a:cubicBezTo>
                  <a:cubicBezTo>
                    <a:pt x="818" y="153"/>
                    <a:pt x="798" y="160"/>
                    <a:pt x="811" y="156"/>
                  </a:cubicBezTo>
                  <a:cubicBezTo>
                    <a:pt x="833" y="149"/>
                    <a:pt x="855" y="146"/>
                    <a:pt x="878" y="146"/>
                  </a:cubicBezTo>
                  <a:cubicBezTo>
                    <a:pt x="1005" y="146"/>
                    <a:pt x="1107" y="246"/>
                    <a:pt x="1107" y="371"/>
                  </a:cubicBezTo>
                  <a:cubicBezTo>
                    <a:pt x="1107" y="487"/>
                    <a:pt x="1016" y="583"/>
                    <a:pt x="901" y="595"/>
                  </a:cubicBezTo>
                  <a:cubicBezTo>
                    <a:pt x="884" y="596"/>
                    <a:pt x="884" y="596"/>
                    <a:pt x="884" y="596"/>
                  </a:cubicBezTo>
                  <a:cubicBezTo>
                    <a:pt x="876" y="596"/>
                    <a:pt x="876" y="596"/>
                    <a:pt x="876" y="596"/>
                  </a:cubicBezTo>
                  <a:cubicBezTo>
                    <a:pt x="140" y="596"/>
                    <a:pt x="140" y="596"/>
                    <a:pt x="140" y="596"/>
                  </a:cubicBezTo>
                  <a:cubicBezTo>
                    <a:pt x="128" y="596"/>
                    <a:pt x="113" y="595"/>
                    <a:pt x="106" y="593"/>
                  </a:cubicBezTo>
                  <a:cubicBezTo>
                    <a:pt x="38" y="575"/>
                    <a:pt x="0" y="508"/>
                    <a:pt x="17" y="442"/>
                  </a:cubicBezTo>
                  <a:cubicBezTo>
                    <a:pt x="33" y="384"/>
                    <a:pt x="87" y="347"/>
                    <a:pt x="145" y="350"/>
                  </a:cubicBezTo>
                  <a:cubicBezTo>
                    <a:pt x="155" y="352"/>
                    <a:pt x="155" y="352"/>
                    <a:pt x="155" y="352"/>
                  </a:cubicBezTo>
                  <a:cubicBezTo>
                    <a:pt x="152" y="337"/>
                    <a:pt x="152" y="337"/>
                    <a:pt x="152" y="337"/>
                  </a:cubicBezTo>
                  <a:cubicBezTo>
                    <a:pt x="150" y="309"/>
                    <a:pt x="156" y="280"/>
                    <a:pt x="170" y="253"/>
                  </a:cubicBezTo>
                  <a:cubicBezTo>
                    <a:pt x="196" y="209"/>
                    <a:pt x="241" y="184"/>
                    <a:pt x="288" y="181"/>
                  </a:cubicBezTo>
                  <a:cubicBezTo>
                    <a:pt x="305" y="181"/>
                    <a:pt x="305" y="181"/>
                    <a:pt x="305" y="181"/>
                  </a:cubicBezTo>
                  <a:cubicBezTo>
                    <a:pt x="305" y="180"/>
                    <a:pt x="305" y="180"/>
                    <a:pt x="305" y="180"/>
                  </a:cubicBezTo>
                  <a:cubicBezTo>
                    <a:pt x="339" y="75"/>
                    <a:pt x="436" y="0"/>
                    <a:pt x="551" y="0"/>
                  </a:cubicBezTo>
                  <a:close/>
                </a:path>
              </a:pathLst>
            </a:custGeom>
            <a:solidFill>
              <a:schemeClr val="bg1">
                <a:lumMod val="95000"/>
              </a:schemeClr>
            </a:solidFill>
            <a:ln w="20638" cap="sq">
              <a:solidFill>
                <a:srgbClr val="353635"/>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baseline="-3000">
                <a:solidFill>
                  <a:srgbClr val="353535"/>
                </a:solidFill>
                <a:latin typeface="Segoe UI Semilight"/>
              </a:endParaRPr>
            </a:p>
          </p:txBody>
        </p:sp>
        <p:sp>
          <p:nvSpPr>
            <p:cNvPr id="61" name="Freeform 14">
              <a:extLst>
                <a:ext uri="{FF2B5EF4-FFF2-40B4-BE49-F238E27FC236}">
                  <a16:creationId xmlns:a16="http://schemas.microsoft.com/office/drawing/2014/main" id="{EE33EFFE-1FFA-4EDA-9DFC-FBED5C50A4E4}"/>
                </a:ext>
              </a:extLst>
            </p:cNvPr>
            <p:cNvSpPr>
              <a:spLocks/>
            </p:cNvSpPr>
            <p:nvPr/>
          </p:nvSpPr>
          <p:spPr bwMode="auto">
            <a:xfrm>
              <a:off x="7056495" y="1212849"/>
              <a:ext cx="3772940" cy="2100845"/>
            </a:xfrm>
            <a:custGeom>
              <a:avLst/>
              <a:gdLst>
                <a:gd name="T0" fmla="*/ 577 w 1164"/>
                <a:gd name="T1" fmla="*/ 0 h 655"/>
                <a:gd name="T2" fmla="*/ 824 w 1164"/>
                <a:gd name="T3" fmla="*/ 143 h 655"/>
                <a:gd name="T4" fmla="*/ 834 w 1164"/>
                <a:gd name="T5" fmla="*/ 157 h 655"/>
                <a:gd name="T6" fmla="*/ 862 w 1164"/>
                <a:gd name="T7" fmla="*/ 146 h 655"/>
                <a:gd name="T8" fmla="*/ 935 w 1164"/>
                <a:gd name="T9" fmla="*/ 141 h 655"/>
                <a:gd name="T10" fmla="*/ 1164 w 1164"/>
                <a:gd name="T11" fmla="*/ 396 h 655"/>
                <a:gd name="T12" fmla="*/ 947 w 1164"/>
                <a:gd name="T13" fmla="*/ 653 h 655"/>
                <a:gd name="T14" fmla="*/ 929 w 1164"/>
                <a:gd name="T15" fmla="*/ 655 h 655"/>
                <a:gd name="T16" fmla="*/ 920 w 1164"/>
                <a:gd name="T17" fmla="*/ 655 h 655"/>
                <a:gd name="T18" fmla="*/ 145 w 1164"/>
                <a:gd name="T19" fmla="*/ 655 h 655"/>
                <a:gd name="T20" fmla="*/ 111 w 1164"/>
                <a:gd name="T21" fmla="*/ 651 h 655"/>
                <a:gd name="T22" fmla="*/ 11 w 1164"/>
                <a:gd name="T23" fmla="*/ 484 h 655"/>
                <a:gd name="T24" fmla="*/ 127 w 1164"/>
                <a:gd name="T25" fmla="*/ 357 h 655"/>
                <a:gd name="T26" fmla="*/ 151 w 1164"/>
                <a:gd name="T27" fmla="*/ 355 h 655"/>
                <a:gd name="T28" fmla="*/ 168 w 1164"/>
                <a:gd name="T29" fmla="*/ 275 h 655"/>
                <a:gd name="T30" fmla="*/ 272 w 1164"/>
                <a:gd name="T31" fmla="*/ 190 h 655"/>
                <a:gd name="T32" fmla="*/ 315 w 1164"/>
                <a:gd name="T33" fmla="*/ 184 h 655"/>
                <a:gd name="T34" fmla="*/ 577 w 1164"/>
                <a:gd name="T35" fmla="*/ 0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64" h="655">
                  <a:moveTo>
                    <a:pt x="577" y="0"/>
                  </a:moveTo>
                  <a:cubicBezTo>
                    <a:pt x="689" y="0"/>
                    <a:pt x="760" y="39"/>
                    <a:pt x="824" y="143"/>
                  </a:cubicBezTo>
                  <a:cubicBezTo>
                    <a:pt x="828" y="150"/>
                    <a:pt x="834" y="157"/>
                    <a:pt x="834" y="157"/>
                  </a:cubicBezTo>
                  <a:cubicBezTo>
                    <a:pt x="853" y="150"/>
                    <a:pt x="862" y="146"/>
                    <a:pt x="862" y="146"/>
                  </a:cubicBezTo>
                  <a:cubicBezTo>
                    <a:pt x="899" y="138"/>
                    <a:pt x="910" y="139"/>
                    <a:pt x="935" y="141"/>
                  </a:cubicBezTo>
                  <a:cubicBezTo>
                    <a:pt x="1050" y="154"/>
                    <a:pt x="1164" y="253"/>
                    <a:pt x="1164" y="396"/>
                  </a:cubicBezTo>
                  <a:cubicBezTo>
                    <a:pt x="1164" y="530"/>
                    <a:pt x="1069" y="640"/>
                    <a:pt x="947" y="653"/>
                  </a:cubicBezTo>
                  <a:cubicBezTo>
                    <a:pt x="929" y="655"/>
                    <a:pt x="929" y="655"/>
                    <a:pt x="929" y="655"/>
                  </a:cubicBezTo>
                  <a:cubicBezTo>
                    <a:pt x="920" y="655"/>
                    <a:pt x="920" y="655"/>
                    <a:pt x="920" y="655"/>
                  </a:cubicBezTo>
                  <a:cubicBezTo>
                    <a:pt x="145" y="655"/>
                    <a:pt x="145" y="655"/>
                    <a:pt x="145" y="655"/>
                  </a:cubicBezTo>
                  <a:cubicBezTo>
                    <a:pt x="133" y="655"/>
                    <a:pt x="120" y="654"/>
                    <a:pt x="111" y="651"/>
                  </a:cubicBezTo>
                  <a:cubicBezTo>
                    <a:pt x="40" y="630"/>
                    <a:pt x="0" y="562"/>
                    <a:pt x="11" y="484"/>
                  </a:cubicBezTo>
                  <a:cubicBezTo>
                    <a:pt x="18" y="433"/>
                    <a:pt x="54" y="369"/>
                    <a:pt x="127" y="357"/>
                  </a:cubicBezTo>
                  <a:cubicBezTo>
                    <a:pt x="137" y="356"/>
                    <a:pt x="151" y="355"/>
                    <a:pt x="151" y="355"/>
                  </a:cubicBezTo>
                  <a:cubicBezTo>
                    <a:pt x="150" y="337"/>
                    <a:pt x="151" y="313"/>
                    <a:pt x="168" y="275"/>
                  </a:cubicBezTo>
                  <a:cubicBezTo>
                    <a:pt x="186" y="234"/>
                    <a:pt x="219" y="204"/>
                    <a:pt x="272" y="190"/>
                  </a:cubicBezTo>
                  <a:cubicBezTo>
                    <a:pt x="288" y="186"/>
                    <a:pt x="315" y="184"/>
                    <a:pt x="315" y="184"/>
                  </a:cubicBezTo>
                  <a:cubicBezTo>
                    <a:pt x="352" y="70"/>
                    <a:pt x="449" y="0"/>
                    <a:pt x="577" y="0"/>
                  </a:cubicBezTo>
                  <a:close/>
                </a:path>
              </a:pathLst>
            </a:custGeom>
            <a:noFill/>
            <a:ln w="15875" cap="rnd">
              <a:solidFill>
                <a:schemeClr val="tx2"/>
              </a:solidFill>
              <a:prstDash val="sysDash"/>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baseline="-3000">
                <a:solidFill>
                  <a:srgbClr val="353535"/>
                </a:solidFill>
                <a:latin typeface="Segoe UI Semilight"/>
              </a:endParaRPr>
            </a:p>
          </p:txBody>
        </p:sp>
        <p:sp>
          <p:nvSpPr>
            <p:cNvPr id="97" name="Rounded Rectangle 132">
              <a:extLst>
                <a:ext uri="{FF2B5EF4-FFF2-40B4-BE49-F238E27FC236}">
                  <a16:creationId xmlns:a16="http://schemas.microsoft.com/office/drawing/2014/main" id="{90B39CD6-9C3D-4DB2-8C40-CA6AC44B44EF}"/>
                </a:ext>
              </a:extLst>
            </p:cNvPr>
            <p:cNvSpPr/>
            <p:nvPr/>
          </p:nvSpPr>
          <p:spPr>
            <a:xfrm rot="5400000">
              <a:off x="8550920" y="1502790"/>
              <a:ext cx="913783" cy="2062723"/>
            </a:xfrm>
            <a:prstGeom prst="rect">
              <a:avLst/>
            </a:prstGeom>
            <a:noFill/>
            <a:ln w="19050" cap="rnd">
              <a:solidFill>
                <a:schemeClr val="bg1">
                  <a:lumMod val="65000"/>
                </a:schemeClr>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049">
                <a:defRPr/>
              </a:pPr>
              <a:endParaRPr lang="en-US" sz="2400" b="1" baseline="-3000" dirty="0">
                <a:gradFill>
                  <a:gsLst>
                    <a:gs pos="83000">
                      <a:srgbClr val="0078D7"/>
                    </a:gs>
                    <a:gs pos="100000">
                      <a:srgbClr val="0078D7"/>
                    </a:gs>
                  </a:gsLst>
                  <a:lin ang="5400000" scaled="1"/>
                </a:gradFill>
                <a:latin typeface="Segoe UI Semilight"/>
              </a:endParaRPr>
            </a:p>
          </p:txBody>
        </p:sp>
        <p:sp>
          <p:nvSpPr>
            <p:cNvPr id="108" name="Rounded Rectangle 133">
              <a:extLst>
                <a:ext uri="{FF2B5EF4-FFF2-40B4-BE49-F238E27FC236}">
                  <a16:creationId xmlns:a16="http://schemas.microsoft.com/office/drawing/2014/main" id="{751D233D-4157-4E50-80C5-68BA0ABC6E0B}"/>
                </a:ext>
              </a:extLst>
            </p:cNvPr>
            <p:cNvSpPr/>
            <p:nvPr/>
          </p:nvSpPr>
          <p:spPr>
            <a:xfrm rot="5400000">
              <a:off x="8697301" y="1655465"/>
              <a:ext cx="621023" cy="1757369"/>
            </a:xfrm>
            <a:prstGeom prst="rect">
              <a:avLst/>
            </a:prstGeom>
            <a:noFill/>
            <a:ln w="15875"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defTabSz="914367"/>
              <a:endParaRPr lang="en-US" sz="2400" b="1" baseline="-3000" dirty="0">
                <a:gradFill>
                  <a:gsLst>
                    <a:gs pos="83000">
                      <a:srgbClr val="0078D7"/>
                    </a:gs>
                    <a:gs pos="100000">
                      <a:srgbClr val="0078D7"/>
                    </a:gs>
                  </a:gsLst>
                  <a:lin ang="5400000" scaled="1"/>
                </a:gradFill>
                <a:latin typeface="Segoe UI Semilight"/>
              </a:endParaRPr>
            </a:p>
          </p:txBody>
        </p:sp>
        <p:sp>
          <p:nvSpPr>
            <p:cNvPr id="115" name="TextBox 130">
              <a:extLst>
                <a:ext uri="{FF2B5EF4-FFF2-40B4-BE49-F238E27FC236}">
                  <a16:creationId xmlns:a16="http://schemas.microsoft.com/office/drawing/2014/main" id="{6ED0E49A-E324-483A-8F31-E653A2486F85}"/>
                </a:ext>
              </a:extLst>
            </p:cNvPr>
            <p:cNvSpPr txBox="1"/>
            <p:nvPr/>
          </p:nvSpPr>
          <p:spPr>
            <a:xfrm>
              <a:off x="8994704" y="2986847"/>
              <a:ext cx="66" cy="115114"/>
            </a:xfrm>
            <a:prstGeom prst="rect">
              <a:avLst/>
            </a:prstGeom>
            <a:noFill/>
          </p:spPr>
          <p:txBody>
            <a:bodyPr wrap="none" lIns="0" tIns="0" rIns="0" bIns="0" rtlCol="0" anchor="ctr" anchorCtr="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049">
                <a:defRPr/>
              </a:pPr>
              <a:endParaRPr lang="en-US" sz="1100" b="1" baseline="-3000" dirty="0">
                <a:solidFill>
                  <a:prstClr val="white"/>
                </a:solidFill>
                <a:latin typeface="Segoe UI Semilight"/>
              </a:endParaRPr>
            </a:p>
          </p:txBody>
        </p:sp>
        <p:pic>
          <p:nvPicPr>
            <p:cNvPr id="59" name="Picture 58">
              <a:extLst>
                <a:ext uri="{FF2B5EF4-FFF2-40B4-BE49-F238E27FC236}">
                  <a16:creationId xmlns:a16="http://schemas.microsoft.com/office/drawing/2014/main" id="{B653A3A5-7046-43D0-B8B3-8E7CF928ECAB}"/>
                </a:ext>
              </a:extLst>
            </p:cNvPr>
            <p:cNvPicPr>
              <a:picLocks noChangeAspect="1"/>
            </p:cNvPicPr>
            <p:nvPr/>
          </p:nvPicPr>
          <p:blipFill>
            <a:blip r:embed="rId3" cstate="email">
              <a:grayscl/>
              <a:extLst>
                <a:ext uri="{28A0092B-C50C-407E-A947-70E740481C1C}">
                  <a14:useLocalDpi xmlns:a14="http://schemas.microsoft.com/office/drawing/2010/main"/>
                </a:ext>
              </a:extLst>
            </a:blip>
            <a:stretch>
              <a:fillRect/>
            </a:stretch>
          </p:blipFill>
          <p:spPr>
            <a:xfrm>
              <a:off x="8455512" y="2797324"/>
              <a:ext cx="1123074" cy="1108578"/>
            </a:xfrm>
            <a:prstGeom prst="rect">
              <a:avLst/>
            </a:prstGeom>
          </p:spPr>
        </p:pic>
        <p:grpSp>
          <p:nvGrpSpPr>
            <p:cNvPr id="6" name="Group 5">
              <a:extLst>
                <a:ext uri="{FF2B5EF4-FFF2-40B4-BE49-F238E27FC236}">
                  <a16:creationId xmlns:a16="http://schemas.microsoft.com/office/drawing/2014/main" id="{21F18A01-81A8-4DF7-BD12-9A812C20AB05}"/>
                </a:ext>
              </a:extLst>
            </p:cNvPr>
            <p:cNvGrpSpPr/>
            <p:nvPr/>
          </p:nvGrpSpPr>
          <p:grpSpPr>
            <a:xfrm>
              <a:off x="7971685" y="4294256"/>
              <a:ext cx="312181" cy="305977"/>
              <a:chOff x="7988016" y="4606800"/>
              <a:chExt cx="265582" cy="264042"/>
            </a:xfrm>
          </p:grpSpPr>
          <p:sp>
            <p:nvSpPr>
              <p:cNvPr id="5" name="Oval 4">
                <a:extLst>
                  <a:ext uri="{FF2B5EF4-FFF2-40B4-BE49-F238E27FC236}">
                    <a16:creationId xmlns:a16="http://schemas.microsoft.com/office/drawing/2014/main" id="{9E2C3E8E-F8E7-4AB2-81E3-F6A088CFD0AE}"/>
                  </a:ext>
                </a:extLst>
              </p:cNvPr>
              <p:cNvSpPr/>
              <p:nvPr/>
            </p:nvSpPr>
            <p:spPr bwMode="auto">
              <a:xfrm>
                <a:off x="7988786" y="4606800"/>
                <a:ext cx="264042" cy="26404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baseline="-30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7" name="check 3" title="Icon of a checkmark with a circle around it">
                <a:extLst>
                  <a:ext uri="{FF2B5EF4-FFF2-40B4-BE49-F238E27FC236}">
                    <a16:creationId xmlns:a16="http://schemas.microsoft.com/office/drawing/2014/main" id="{D1F186C4-DB5E-49D0-BA86-E83482BBC138}"/>
                  </a:ext>
                </a:extLst>
              </p:cNvPr>
              <p:cNvSpPr>
                <a:spLocks noChangeAspect="1" noEditPoints="1"/>
              </p:cNvSpPr>
              <p:nvPr/>
            </p:nvSpPr>
            <p:spPr bwMode="auto">
              <a:xfrm>
                <a:off x="7988016" y="4606800"/>
                <a:ext cx="265582" cy="264042"/>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solidFill>
                <a:schemeClr val="bg1"/>
              </a:solidFill>
              <a:ln w="15875" cap="sq">
                <a:solidFill>
                  <a:schemeClr val="tx2"/>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baseline="-3000" dirty="0">
                  <a:solidFill>
                    <a:srgbClr val="353535"/>
                  </a:solidFill>
                  <a:latin typeface="Segoe UI Semilight"/>
                </a:endParaRPr>
              </a:p>
            </p:txBody>
          </p:sp>
        </p:grpSp>
        <p:sp>
          <p:nvSpPr>
            <p:cNvPr id="70" name="Freeform: Shape 69">
              <a:extLst>
                <a:ext uri="{FF2B5EF4-FFF2-40B4-BE49-F238E27FC236}">
                  <a16:creationId xmlns:a16="http://schemas.microsoft.com/office/drawing/2014/main" id="{83990637-71AA-4A27-AE53-2761D6A357EA}"/>
                </a:ext>
              </a:extLst>
            </p:cNvPr>
            <p:cNvSpPr/>
            <p:nvPr/>
          </p:nvSpPr>
          <p:spPr bwMode="auto">
            <a:xfrm>
              <a:off x="8994695" y="3926992"/>
              <a:ext cx="0" cy="1377513"/>
            </a:xfrm>
            <a:custGeom>
              <a:avLst/>
              <a:gdLst>
                <a:gd name="connsiteX0" fmla="*/ 0 w 0"/>
                <a:gd name="connsiteY0" fmla="*/ 1431637 h 1431637"/>
                <a:gd name="connsiteX1" fmla="*/ 0 w 0"/>
                <a:gd name="connsiteY1" fmla="*/ 0 h 1431637"/>
              </a:gdLst>
              <a:ahLst/>
              <a:cxnLst>
                <a:cxn ang="0">
                  <a:pos x="connsiteX0" y="connsiteY0"/>
                </a:cxn>
                <a:cxn ang="0">
                  <a:pos x="connsiteX1" y="connsiteY1"/>
                </a:cxn>
              </a:cxnLst>
              <a:rect l="l" t="t" r="r" b="b"/>
              <a:pathLst>
                <a:path h="1431637">
                  <a:moveTo>
                    <a:pt x="0" y="1431637"/>
                  </a:moveTo>
                  <a:lnTo>
                    <a:pt x="0" y="0"/>
                  </a:lnTo>
                </a:path>
              </a:pathLst>
            </a:custGeom>
            <a:noFill/>
            <a:ln w="15875">
              <a:solidFill>
                <a:srgbClr val="D83B01"/>
              </a:solidFill>
              <a:headEnd type="arrow" w="lg" len="sm"/>
              <a:tailEnd type="arrow" w="lg" len="sm"/>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367"/>
              <a:endParaRPr lang="en-US" sz="1765" baseline="-3000">
                <a:solidFill>
                  <a:srgbClr val="FFFFFF"/>
                </a:solidFill>
                <a:latin typeface="Segoe UI Semilight"/>
              </a:endParaRPr>
            </a:p>
          </p:txBody>
        </p:sp>
        <p:sp>
          <p:nvSpPr>
            <p:cNvPr id="72" name="Oval 71">
              <a:extLst>
                <a:ext uri="{FF2B5EF4-FFF2-40B4-BE49-F238E27FC236}">
                  <a16:creationId xmlns:a16="http://schemas.microsoft.com/office/drawing/2014/main" id="{7B3B8BB5-E384-4542-B509-E3E7C907E349}"/>
                </a:ext>
              </a:extLst>
            </p:cNvPr>
            <p:cNvSpPr/>
            <p:nvPr/>
          </p:nvSpPr>
          <p:spPr bwMode="auto">
            <a:xfrm>
              <a:off x="8839509" y="4294256"/>
              <a:ext cx="310371" cy="305977"/>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baseline="-30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1" name="illegal" title="Icon of a circle with a diagonal line through it">
              <a:extLst>
                <a:ext uri="{FF2B5EF4-FFF2-40B4-BE49-F238E27FC236}">
                  <a16:creationId xmlns:a16="http://schemas.microsoft.com/office/drawing/2014/main" id="{74E91952-77FA-4B39-A531-AB87BF5B2AD4}"/>
                </a:ext>
              </a:extLst>
            </p:cNvPr>
            <p:cNvSpPr>
              <a:spLocks noChangeAspect="1" noEditPoints="1"/>
            </p:cNvSpPr>
            <p:nvPr/>
          </p:nvSpPr>
          <p:spPr bwMode="auto">
            <a:xfrm>
              <a:off x="8846140" y="4293315"/>
              <a:ext cx="312181" cy="306918"/>
            </a:xfrm>
            <a:custGeom>
              <a:avLst/>
              <a:gdLst>
                <a:gd name="T0" fmla="*/ 265 w 265"/>
                <a:gd name="T1" fmla="*/ 133 h 265"/>
                <a:gd name="T2" fmla="*/ 132 w 265"/>
                <a:gd name="T3" fmla="*/ 265 h 265"/>
                <a:gd name="T4" fmla="*/ 0 w 265"/>
                <a:gd name="T5" fmla="*/ 133 h 265"/>
                <a:gd name="T6" fmla="*/ 132 w 265"/>
                <a:gd name="T7" fmla="*/ 0 h 265"/>
                <a:gd name="T8" fmla="*/ 265 w 265"/>
                <a:gd name="T9" fmla="*/ 133 h 265"/>
                <a:gd name="T10" fmla="*/ 226 w 265"/>
                <a:gd name="T11" fmla="*/ 227 h 265"/>
                <a:gd name="T12" fmla="*/ 39 w 265"/>
                <a:gd name="T13" fmla="*/ 39 h 265"/>
              </a:gdLst>
              <a:ahLst/>
              <a:cxnLst>
                <a:cxn ang="0">
                  <a:pos x="T0" y="T1"/>
                </a:cxn>
                <a:cxn ang="0">
                  <a:pos x="T2" y="T3"/>
                </a:cxn>
                <a:cxn ang="0">
                  <a:pos x="T4" y="T5"/>
                </a:cxn>
                <a:cxn ang="0">
                  <a:pos x="T6" y="T7"/>
                </a:cxn>
                <a:cxn ang="0">
                  <a:pos x="T8" y="T9"/>
                </a:cxn>
                <a:cxn ang="0">
                  <a:pos x="T10" y="T11"/>
                </a:cxn>
                <a:cxn ang="0">
                  <a:pos x="T12" y="T13"/>
                </a:cxn>
              </a:cxnLst>
              <a:rect l="0" t="0" r="r" b="b"/>
              <a:pathLst>
                <a:path w="265" h="265">
                  <a:moveTo>
                    <a:pt x="265" y="133"/>
                  </a:moveTo>
                  <a:cubicBezTo>
                    <a:pt x="265" y="206"/>
                    <a:pt x="205" y="265"/>
                    <a:pt x="132" y="265"/>
                  </a:cubicBezTo>
                  <a:cubicBezTo>
                    <a:pt x="59" y="265"/>
                    <a:pt x="0" y="206"/>
                    <a:pt x="0" y="133"/>
                  </a:cubicBezTo>
                  <a:cubicBezTo>
                    <a:pt x="0" y="60"/>
                    <a:pt x="59" y="0"/>
                    <a:pt x="132" y="0"/>
                  </a:cubicBezTo>
                  <a:cubicBezTo>
                    <a:pt x="205" y="0"/>
                    <a:pt x="265" y="60"/>
                    <a:pt x="265" y="133"/>
                  </a:cubicBezTo>
                  <a:close/>
                  <a:moveTo>
                    <a:pt x="226" y="227"/>
                  </a:moveTo>
                  <a:cubicBezTo>
                    <a:pt x="39" y="39"/>
                    <a:pt x="39" y="39"/>
                    <a:pt x="39" y="39"/>
                  </a:cubicBezTo>
                </a:path>
              </a:pathLst>
            </a:custGeom>
            <a:noFill/>
            <a:ln w="15875" cap="sq">
              <a:solidFill>
                <a:srgbClr val="D83B0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baseline="-3000">
                <a:solidFill>
                  <a:srgbClr val="353535"/>
                </a:solidFill>
                <a:latin typeface="Segoe UI Semilight"/>
              </a:endParaRPr>
            </a:p>
          </p:txBody>
        </p:sp>
        <p:grpSp>
          <p:nvGrpSpPr>
            <p:cNvPr id="93" name="Group 92">
              <a:extLst>
                <a:ext uri="{FF2B5EF4-FFF2-40B4-BE49-F238E27FC236}">
                  <a16:creationId xmlns:a16="http://schemas.microsoft.com/office/drawing/2014/main" id="{ECF3CECB-856C-44F4-92C2-E638941F36DD}"/>
                </a:ext>
              </a:extLst>
            </p:cNvPr>
            <p:cNvGrpSpPr/>
            <p:nvPr/>
          </p:nvGrpSpPr>
          <p:grpSpPr>
            <a:xfrm>
              <a:off x="9752751" y="4303253"/>
              <a:ext cx="312181" cy="305977"/>
              <a:chOff x="7988016" y="4606800"/>
              <a:chExt cx="265582" cy="264042"/>
            </a:xfrm>
          </p:grpSpPr>
          <p:sp>
            <p:nvSpPr>
              <p:cNvPr id="94" name="Oval 93">
                <a:extLst>
                  <a:ext uri="{FF2B5EF4-FFF2-40B4-BE49-F238E27FC236}">
                    <a16:creationId xmlns:a16="http://schemas.microsoft.com/office/drawing/2014/main" id="{01D80F29-5AB0-4B29-9D1E-1634002E2BB3}"/>
                  </a:ext>
                </a:extLst>
              </p:cNvPr>
              <p:cNvSpPr/>
              <p:nvPr/>
            </p:nvSpPr>
            <p:spPr bwMode="auto">
              <a:xfrm>
                <a:off x="7988786" y="4606800"/>
                <a:ext cx="264042" cy="26404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baseline="-3000"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5" name="check 3" title="Icon of a checkmark with a circle around it">
                <a:extLst>
                  <a:ext uri="{FF2B5EF4-FFF2-40B4-BE49-F238E27FC236}">
                    <a16:creationId xmlns:a16="http://schemas.microsoft.com/office/drawing/2014/main" id="{55D34673-6536-4C9E-BC03-CCB53E36C6FF}"/>
                  </a:ext>
                </a:extLst>
              </p:cNvPr>
              <p:cNvSpPr>
                <a:spLocks noChangeAspect="1" noEditPoints="1"/>
              </p:cNvSpPr>
              <p:nvPr/>
            </p:nvSpPr>
            <p:spPr bwMode="auto">
              <a:xfrm>
                <a:off x="7988016" y="4606800"/>
                <a:ext cx="265582" cy="264042"/>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solidFill>
                <a:schemeClr val="bg1"/>
              </a:solidFill>
              <a:ln w="15875" cap="sq">
                <a:solidFill>
                  <a:schemeClr val="tx2"/>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baseline="-3000" dirty="0">
                  <a:solidFill>
                    <a:srgbClr val="353535"/>
                  </a:solidFill>
                  <a:latin typeface="Segoe UI Semilight"/>
                </a:endParaRPr>
              </a:p>
            </p:txBody>
          </p:sp>
        </p:grpSp>
        <p:sp>
          <p:nvSpPr>
            <p:cNvPr id="14" name="Rectangle 13">
              <a:extLst>
                <a:ext uri="{FF2B5EF4-FFF2-40B4-BE49-F238E27FC236}">
                  <a16:creationId xmlns:a16="http://schemas.microsoft.com/office/drawing/2014/main" id="{7BF05728-EBB1-4BA9-878F-7E0934E92729}"/>
                </a:ext>
              </a:extLst>
            </p:cNvPr>
            <p:cNvSpPr/>
            <p:nvPr/>
          </p:nvSpPr>
          <p:spPr bwMode="auto">
            <a:xfrm>
              <a:off x="7989529" y="4788694"/>
              <a:ext cx="273099" cy="30597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19" name="Fingerprint_E928" title="Icon of a fingerprint">
              <a:extLst>
                <a:ext uri="{FF2B5EF4-FFF2-40B4-BE49-F238E27FC236}">
                  <a16:creationId xmlns:a16="http://schemas.microsoft.com/office/drawing/2014/main" id="{2A8DC3B5-542B-4A22-8F9F-CCF40FFCFAA8}"/>
                </a:ext>
              </a:extLst>
            </p:cNvPr>
            <p:cNvSpPr>
              <a:spLocks noChangeAspect="1" noEditPoints="1"/>
            </p:cNvSpPr>
            <p:nvPr/>
          </p:nvSpPr>
          <p:spPr bwMode="auto">
            <a:xfrm>
              <a:off x="8043820" y="4827075"/>
              <a:ext cx="164516" cy="221244"/>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solidFill>
              <a:srgbClr val="FFFFFF"/>
            </a:solidFill>
            <a:ln w="15875"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gradFill>
                  <a:gsLst>
                    <a:gs pos="0">
                      <a:srgbClr val="505050"/>
                    </a:gs>
                    <a:gs pos="100000">
                      <a:srgbClr val="505050"/>
                    </a:gs>
                  </a:gsLst>
                </a:gradFill>
                <a:latin typeface="Segoe UI Semilight"/>
              </a:endParaRPr>
            </a:p>
          </p:txBody>
        </p:sp>
        <p:sp>
          <p:nvSpPr>
            <p:cNvPr id="120" name="Rectangle 119">
              <a:extLst>
                <a:ext uri="{FF2B5EF4-FFF2-40B4-BE49-F238E27FC236}">
                  <a16:creationId xmlns:a16="http://schemas.microsoft.com/office/drawing/2014/main" id="{C011236D-2376-4040-88E9-C799EAC4FC52}"/>
                </a:ext>
              </a:extLst>
            </p:cNvPr>
            <p:cNvSpPr/>
            <p:nvPr/>
          </p:nvSpPr>
          <p:spPr bwMode="auto">
            <a:xfrm>
              <a:off x="8857676" y="4788694"/>
              <a:ext cx="273099" cy="30597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1" name="Fingerprint_E928" title="Icon of a fingerprint">
              <a:extLst>
                <a:ext uri="{FF2B5EF4-FFF2-40B4-BE49-F238E27FC236}">
                  <a16:creationId xmlns:a16="http://schemas.microsoft.com/office/drawing/2014/main" id="{5EE1EC8D-D942-4AB4-981E-39D85EF32354}"/>
                </a:ext>
              </a:extLst>
            </p:cNvPr>
            <p:cNvSpPr>
              <a:spLocks noChangeAspect="1" noEditPoints="1"/>
            </p:cNvSpPr>
            <p:nvPr/>
          </p:nvSpPr>
          <p:spPr bwMode="auto">
            <a:xfrm>
              <a:off x="8911967" y="4827075"/>
              <a:ext cx="164516" cy="221244"/>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solidFill>
              <a:srgbClr val="FFFFFF"/>
            </a:solidFill>
            <a:ln w="15875"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gradFill>
                  <a:gsLst>
                    <a:gs pos="0">
                      <a:srgbClr val="505050"/>
                    </a:gs>
                    <a:gs pos="100000">
                      <a:srgbClr val="505050"/>
                    </a:gs>
                  </a:gsLst>
                </a:gradFill>
                <a:latin typeface="Segoe UI Semilight"/>
              </a:endParaRPr>
            </a:p>
          </p:txBody>
        </p:sp>
        <p:sp>
          <p:nvSpPr>
            <p:cNvPr id="122" name="Rectangle 121">
              <a:extLst>
                <a:ext uri="{FF2B5EF4-FFF2-40B4-BE49-F238E27FC236}">
                  <a16:creationId xmlns:a16="http://schemas.microsoft.com/office/drawing/2014/main" id="{4B6DEB86-95A7-4AA5-8FA7-928BB4B622FC}"/>
                </a:ext>
              </a:extLst>
            </p:cNvPr>
            <p:cNvSpPr/>
            <p:nvPr/>
          </p:nvSpPr>
          <p:spPr bwMode="auto">
            <a:xfrm>
              <a:off x="9780665" y="4789747"/>
              <a:ext cx="273099" cy="30597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23" name="Fingerprint_E928" title="Icon of a fingerprint">
              <a:extLst>
                <a:ext uri="{FF2B5EF4-FFF2-40B4-BE49-F238E27FC236}">
                  <a16:creationId xmlns:a16="http://schemas.microsoft.com/office/drawing/2014/main" id="{38E80420-61A4-465E-9D5C-63DEA8CC15F7}"/>
                </a:ext>
              </a:extLst>
            </p:cNvPr>
            <p:cNvSpPr>
              <a:spLocks noChangeAspect="1" noEditPoints="1"/>
            </p:cNvSpPr>
            <p:nvPr/>
          </p:nvSpPr>
          <p:spPr bwMode="auto">
            <a:xfrm>
              <a:off x="9834956" y="4828128"/>
              <a:ext cx="164516" cy="221244"/>
            </a:xfrm>
            <a:custGeom>
              <a:avLst/>
              <a:gdLst>
                <a:gd name="T0" fmla="*/ 1116 w 2414"/>
                <a:gd name="T1" fmla="*/ 1998 h 3246"/>
                <a:gd name="T2" fmla="*/ 117 w 2414"/>
                <a:gd name="T3" fmla="*/ 2996 h 3246"/>
                <a:gd name="T4" fmla="*/ 2115 w 2414"/>
                <a:gd name="T5" fmla="*/ 250 h 3246"/>
                <a:gd name="T6" fmla="*/ 1116 w 2414"/>
                <a:gd name="T7" fmla="*/ 0 h 3246"/>
                <a:gd name="T8" fmla="*/ 117 w 2414"/>
                <a:gd name="T9" fmla="*/ 250 h 3246"/>
                <a:gd name="T10" fmla="*/ 2414 w 2414"/>
                <a:gd name="T11" fmla="*/ 1248 h 3246"/>
                <a:gd name="T12" fmla="*/ 1116 w 2414"/>
                <a:gd name="T13" fmla="*/ 499 h 3246"/>
                <a:gd name="T14" fmla="*/ 0 w 2414"/>
                <a:gd name="T15" fmla="*/ 999 h 3246"/>
                <a:gd name="T16" fmla="*/ 1677 w 2414"/>
                <a:gd name="T17" fmla="*/ 3246 h 3246"/>
                <a:gd name="T18" fmla="*/ 2115 w 2414"/>
                <a:gd name="T19" fmla="*/ 1998 h 3246"/>
                <a:gd name="T20" fmla="*/ 1116 w 2414"/>
                <a:gd name="T21" fmla="*/ 999 h 3246"/>
                <a:gd name="T22" fmla="*/ 117 w 2414"/>
                <a:gd name="T23" fmla="*/ 1998 h 3246"/>
                <a:gd name="T24" fmla="*/ 946 w 2414"/>
                <a:gd name="T25" fmla="*/ 3246 h 3246"/>
                <a:gd name="T26" fmla="*/ 1616 w 2414"/>
                <a:gd name="T27" fmla="*/ 1998 h 3246"/>
                <a:gd name="T28" fmla="*/ 1116 w 2414"/>
                <a:gd name="T29" fmla="*/ 1498 h 3246"/>
                <a:gd name="T30" fmla="*/ 617 w 2414"/>
                <a:gd name="T31" fmla="*/ 1998 h 3246"/>
                <a:gd name="T32" fmla="*/ 117 w 2414"/>
                <a:gd name="T33" fmla="*/ 2497 h 3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4" h="3246">
                  <a:moveTo>
                    <a:pt x="1116" y="1998"/>
                  </a:moveTo>
                  <a:cubicBezTo>
                    <a:pt x="1116" y="2550"/>
                    <a:pt x="669" y="2996"/>
                    <a:pt x="117" y="2996"/>
                  </a:cubicBezTo>
                  <a:moveTo>
                    <a:pt x="2115" y="250"/>
                  </a:moveTo>
                  <a:cubicBezTo>
                    <a:pt x="1819" y="91"/>
                    <a:pt x="1479" y="0"/>
                    <a:pt x="1116" y="0"/>
                  </a:cubicBezTo>
                  <a:cubicBezTo>
                    <a:pt x="754" y="0"/>
                    <a:pt x="413" y="91"/>
                    <a:pt x="117" y="250"/>
                  </a:cubicBezTo>
                  <a:moveTo>
                    <a:pt x="2414" y="1248"/>
                  </a:moveTo>
                  <a:cubicBezTo>
                    <a:pt x="2155" y="801"/>
                    <a:pt x="1671" y="499"/>
                    <a:pt x="1116" y="499"/>
                  </a:cubicBezTo>
                  <a:cubicBezTo>
                    <a:pt x="673" y="499"/>
                    <a:pt x="274" y="692"/>
                    <a:pt x="0" y="999"/>
                  </a:cubicBezTo>
                  <a:moveTo>
                    <a:pt x="1677" y="3246"/>
                  </a:moveTo>
                  <a:cubicBezTo>
                    <a:pt x="1951" y="2904"/>
                    <a:pt x="2115" y="2470"/>
                    <a:pt x="2115" y="1998"/>
                  </a:cubicBezTo>
                  <a:cubicBezTo>
                    <a:pt x="2115" y="1446"/>
                    <a:pt x="1668" y="999"/>
                    <a:pt x="1116" y="999"/>
                  </a:cubicBezTo>
                  <a:cubicBezTo>
                    <a:pt x="565" y="999"/>
                    <a:pt x="117" y="1446"/>
                    <a:pt x="117" y="1998"/>
                  </a:cubicBezTo>
                  <a:moveTo>
                    <a:pt x="946" y="3246"/>
                  </a:moveTo>
                  <a:cubicBezTo>
                    <a:pt x="1350" y="2978"/>
                    <a:pt x="1616" y="2519"/>
                    <a:pt x="1616" y="1998"/>
                  </a:cubicBezTo>
                  <a:cubicBezTo>
                    <a:pt x="1616" y="1722"/>
                    <a:pt x="1392" y="1498"/>
                    <a:pt x="1116" y="1498"/>
                  </a:cubicBezTo>
                  <a:cubicBezTo>
                    <a:pt x="840" y="1498"/>
                    <a:pt x="617" y="1722"/>
                    <a:pt x="617" y="1998"/>
                  </a:cubicBezTo>
                  <a:cubicBezTo>
                    <a:pt x="617" y="2274"/>
                    <a:pt x="393" y="2497"/>
                    <a:pt x="117" y="2497"/>
                  </a:cubicBezTo>
                </a:path>
              </a:pathLst>
            </a:custGeom>
            <a:solidFill>
              <a:srgbClr val="FFFFFF"/>
            </a:solidFill>
            <a:ln w="15875"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gradFill>
                  <a:gsLst>
                    <a:gs pos="0">
                      <a:srgbClr val="505050"/>
                    </a:gs>
                    <a:gs pos="100000">
                      <a:srgbClr val="505050"/>
                    </a:gs>
                  </a:gsLst>
                </a:gradFill>
                <a:latin typeface="Segoe UI Semilight"/>
              </a:endParaRPr>
            </a:p>
          </p:txBody>
        </p:sp>
        <p:grpSp>
          <p:nvGrpSpPr>
            <p:cNvPr id="3" name="Group 2">
              <a:extLst>
                <a:ext uri="{FF2B5EF4-FFF2-40B4-BE49-F238E27FC236}">
                  <a16:creationId xmlns:a16="http://schemas.microsoft.com/office/drawing/2014/main" id="{3393335E-92EE-4C2E-9E96-6C6C4597D1E2}"/>
                </a:ext>
              </a:extLst>
            </p:cNvPr>
            <p:cNvGrpSpPr/>
            <p:nvPr/>
          </p:nvGrpSpPr>
          <p:grpSpPr>
            <a:xfrm>
              <a:off x="8241336" y="2371657"/>
              <a:ext cx="1532953" cy="324984"/>
              <a:chOff x="8219798" y="2386276"/>
              <a:chExt cx="1344128" cy="284953"/>
            </a:xfrm>
          </p:grpSpPr>
          <p:grpSp>
            <p:nvGrpSpPr>
              <p:cNvPr id="36" name="Group 35">
                <a:extLst>
                  <a:ext uri="{FF2B5EF4-FFF2-40B4-BE49-F238E27FC236}">
                    <a16:creationId xmlns:a16="http://schemas.microsoft.com/office/drawing/2014/main" id="{E6E9FF0F-52DF-4368-80DF-A01333BB78B8}"/>
                  </a:ext>
                </a:extLst>
              </p:cNvPr>
              <p:cNvGrpSpPr/>
              <p:nvPr/>
            </p:nvGrpSpPr>
            <p:grpSpPr>
              <a:xfrm>
                <a:off x="8219798" y="2386276"/>
                <a:ext cx="374014" cy="276598"/>
                <a:chOff x="6755459" y="3429000"/>
                <a:chExt cx="494238" cy="365508"/>
              </a:xfrm>
            </p:grpSpPr>
            <p:sp>
              <p:nvSpPr>
                <p:cNvPr id="43" name="Freeform 127">
                  <a:extLst>
                    <a:ext uri="{FF2B5EF4-FFF2-40B4-BE49-F238E27FC236}">
                      <a16:creationId xmlns:a16="http://schemas.microsoft.com/office/drawing/2014/main" id="{8946F9CA-9563-479F-9F70-1A05F31C6CED}"/>
                    </a:ext>
                  </a:extLst>
                </p:cNvPr>
                <p:cNvSpPr>
                  <a:spLocks noChangeArrowheads="1"/>
                </p:cNvSpPr>
                <p:nvPr/>
              </p:nvSpPr>
              <p:spPr bwMode="auto">
                <a:xfrm>
                  <a:off x="6755459" y="3429000"/>
                  <a:ext cx="494238" cy="365508"/>
                </a:xfrm>
                <a:custGeom>
                  <a:avLst/>
                  <a:gdLst>
                    <a:gd name="T0" fmla="*/ 999 w 15807"/>
                    <a:gd name="T1" fmla="*/ 8957 h 11961"/>
                    <a:gd name="T2" fmla="*/ 999 w 15807"/>
                    <a:gd name="T3" fmla="*/ 998 h 11961"/>
                    <a:gd name="T4" fmla="*/ 14814 w 15807"/>
                    <a:gd name="T5" fmla="*/ 998 h 11961"/>
                    <a:gd name="T6" fmla="*/ 14814 w 15807"/>
                    <a:gd name="T7" fmla="*/ 8957 h 11961"/>
                    <a:gd name="T8" fmla="*/ 999 w 15807"/>
                    <a:gd name="T9" fmla="*/ 8957 h 11961"/>
                    <a:gd name="T10" fmla="*/ 7432 w 15807"/>
                    <a:gd name="T11" fmla="*/ 10961 h 11961"/>
                    <a:gd name="T12" fmla="*/ 4920 w 15807"/>
                    <a:gd name="T13" fmla="*/ 10961 h 11961"/>
                    <a:gd name="T14" fmla="*/ 4920 w 15807"/>
                    <a:gd name="T15" fmla="*/ 11960 h 11961"/>
                    <a:gd name="T16" fmla="*/ 10888 w 15807"/>
                    <a:gd name="T17" fmla="*/ 11960 h 11961"/>
                    <a:gd name="T18" fmla="*/ 10888 w 15807"/>
                    <a:gd name="T19" fmla="*/ 10961 h 11961"/>
                    <a:gd name="T20" fmla="*/ 8430 w 15807"/>
                    <a:gd name="T21" fmla="*/ 10961 h 11961"/>
                    <a:gd name="T22" fmla="*/ 8430 w 15807"/>
                    <a:gd name="T23" fmla="*/ 9956 h 11961"/>
                    <a:gd name="T24" fmla="*/ 15806 w 15807"/>
                    <a:gd name="T25" fmla="*/ 9956 h 11961"/>
                    <a:gd name="T26" fmla="*/ 15806 w 15807"/>
                    <a:gd name="T27" fmla="*/ 0 h 11961"/>
                    <a:gd name="T28" fmla="*/ 0 w 15807"/>
                    <a:gd name="T29" fmla="*/ 0 h 11961"/>
                    <a:gd name="T30" fmla="*/ 0 w 15807"/>
                    <a:gd name="T31" fmla="*/ 9956 h 11961"/>
                    <a:gd name="T32" fmla="*/ 7432 w 15807"/>
                    <a:gd name="T33" fmla="*/ 9956 h 11961"/>
                    <a:gd name="T34" fmla="*/ 7432 w 15807"/>
                    <a:gd name="T35" fmla="*/ 10961 h 11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807" h="11961">
                      <a:moveTo>
                        <a:pt x="999" y="8957"/>
                      </a:moveTo>
                      <a:lnTo>
                        <a:pt x="999" y="998"/>
                      </a:lnTo>
                      <a:lnTo>
                        <a:pt x="14814" y="998"/>
                      </a:lnTo>
                      <a:lnTo>
                        <a:pt x="14814" y="8957"/>
                      </a:lnTo>
                      <a:lnTo>
                        <a:pt x="999" y="8957"/>
                      </a:lnTo>
                      <a:close/>
                      <a:moveTo>
                        <a:pt x="7432" y="10961"/>
                      </a:moveTo>
                      <a:lnTo>
                        <a:pt x="4920" y="10961"/>
                      </a:lnTo>
                      <a:lnTo>
                        <a:pt x="4920" y="11960"/>
                      </a:lnTo>
                      <a:lnTo>
                        <a:pt x="10888" y="11960"/>
                      </a:lnTo>
                      <a:lnTo>
                        <a:pt x="10888" y="10961"/>
                      </a:lnTo>
                      <a:lnTo>
                        <a:pt x="8430" y="10961"/>
                      </a:lnTo>
                      <a:lnTo>
                        <a:pt x="8430" y="9956"/>
                      </a:lnTo>
                      <a:lnTo>
                        <a:pt x="15806" y="9956"/>
                      </a:lnTo>
                      <a:lnTo>
                        <a:pt x="15806" y="0"/>
                      </a:lnTo>
                      <a:lnTo>
                        <a:pt x="0" y="0"/>
                      </a:lnTo>
                      <a:lnTo>
                        <a:pt x="0" y="9956"/>
                      </a:lnTo>
                      <a:lnTo>
                        <a:pt x="7432" y="9956"/>
                      </a:lnTo>
                      <a:lnTo>
                        <a:pt x="7432" y="10961"/>
                      </a:lnTo>
                      <a:close/>
                    </a:path>
                  </a:pathLst>
                </a:custGeom>
                <a:solidFill>
                  <a:schemeClr val="bg1">
                    <a:lumMod val="65000"/>
                  </a:schemeClr>
                </a:solidFill>
                <a:ln w="6350" cap="flat">
                  <a:solidFill>
                    <a:srgbClr val="F2F2F2"/>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914192">
                    <a:defRPr/>
                  </a:pPr>
                  <a:endParaRPr lang="en-US" sz="1765">
                    <a:solidFill>
                      <a:srgbClr val="505050"/>
                    </a:solidFill>
                    <a:latin typeface="Segoe UI Semilight"/>
                  </a:endParaRPr>
                </a:p>
              </p:txBody>
            </p:sp>
            <p:sp>
              <p:nvSpPr>
                <p:cNvPr id="44" name="Freeform 128">
                  <a:extLst>
                    <a:ext uri="{FF2B5EF4-FFF2-40B4-BE49-F238E27FC236}">
                      <a16:creationId xmlns:a16="http://schemas.microsoft.com/office/drawing/2014/main" id="{516C39FA-F234-41AF-9D3C-85244F1E8F7C}"/>
                    </a:ext>
                  </a:extLst>
                </p:cNvPr>
                <p:cNvSpPr>
                  <a:spLocks noChangeArrowheads="1"/>
                </p:cNvSpPr>
                <p:nvPr/>
              </p:nvSpPr>
              <p:spPr bwMode="auto">
                <a:xfrm>
                  <a:off x="6918276" y="3483853"/>
                  <a:ext cx="167642" cy="190977"/>
                </a:xfrm>
                <a:custGeom>
                  <a:avLst/>
                  <a:gdLst>
                    <a:gd name="T0" fmla="*/ 5324 w 5362"/>
                    <a:gd name="T1" fmla="*/ 1458 h 6250"/>
                    <a:gd name="T2" fmla="*/ 5324 w 5362"/>
                    <a:gd name="T3" fmla="*/ 1458 h 6250"/>
                    <a:gd name="T4" fmla="*/ 5300 w 5362"/>
                    <a:gd name="T5" fmla="*/ 1446 h 6250"/>
                    <a:gd name="T6" fmla="*/ 5269 w 5362"/>
                    <a:gd name="T7" fmla="*/ 1452 h 6250"/>
                    <a:gd name="T8" fmla="*/ 2727 w 5362"/>
                    <a:gd name="T9" fmla="*/ 18 h 6250"/>
                    <a:gd name="T10" fmla="*/ 2720 w 5362"/>
                    <a:gd name="T11" fmla="*/ 12 h 6250"/>
                    <a:gd name="T12" fmla="*/ 2720 w 5362"/>
                    <a:gd name="T13" fmla="*/ 12 h 6250"/>
                    <a:gd name="T14" fmla="*/ 2702 w 5362"/>
                    <a:gd name="T15" fmla="*/ 0 h 6250"/>
                    <a:gd name="T16" fmla="*/ 2683 w 5362"/>
                    <a:gd name="T17" fmla="*/ 0 h 6250"/>
                    <a:gd name="T18" fmla="*/ 2665 w 5362"/>
                    <a:gd name="T19" fmla="*/ 0 h 6250"/>
                    <a:gd name="T20" fmla="*/ 2647 w 5362"/>
                    <a:gd name="T21" fmla="*/ 12 h 6250"/>
                    <a:gd name="T22" fmla="*/ 92 w 5362"/>
                    <a:gd name="T23" fmla="*/ 1452 h 6250"/>
                    <a:gd name="T24" fmla="*/ 92 w 5362"/>
                    <a:gd name="T25" fmla="*/ 1452 h 6250"/>
                    <a:gd name="T26" fmla="*/ 67 w 5362"/>
                    <a:gd name="T27" fmla="*/ 1446 h 6250"/>
                    <a:gd name="T28" fmla="*/ 37 w 5362"/>
                    <a:gd name="T29" fmla="*/ 1458 h 6250"/>
                    <a:gd name="T30" fmla="*/ 37 w 5362"/>
                    <a:gd name="T31" fmla="*/ 1458 h 6250"/>
                    <a:gd name="T32" fmla="*/ 18 w 5362"/>
                    <a:gd name="T33" fmla="*/ 1471 h 6250"/>
                    <a:gd name="T34" fmla="*/ 12 w 5362"/>
                    <a:gd name="T35" fmla="*/ 1483 h 6250"/>
                    <a:gd name="T36" fmla="*/ 0 w 5362"/>
                    <a:gd name="T37" fmla="*/ 1501 h 6250"/>
                    <a:gd name="T38" fmla="*/ 0 w 5362"/>
                    <a:gd name="T39" fmla="*/ 1519 h 6250"/>
                    <a:gd name="T40" fmla="*/ 0 w 5362"/>
                    <a:gd name="T41" fmla="*/ 4662 h 6250"/>
                    <a:gd name="T42" fmla="*/ 0 w 5362"/>
                    <a:gd name="T43" fmla="*/ 4662 h 6250"/>
                    <a:gd name="T44" fmla="*/ 0 w 5362"/>
                    <a:gd name="T45" fmla="*/ 4680 h 6250"/>
                    <a:gd name="T46" fmla="*/ 12 w 5362"/>
                    <a:gd name="T47" fmla="*/ 4699 h 6250"/>
                    <a:gd name="T48" fmla="*/ 18 w 5362"/>
                    <a:gd name="T49" fmla="*/ 4711 h 6250"/>
                    <a:gd name="T50" fmla="*/ 37 w 5362"/>
                    <a:gd name="T51" fmla="*/ 4723 h 6250"/>
                    <a:gd name="T52" fmla="*/ 2653 w 5362"/>
                    <a:gd name="T53" fmla="*/ 6243 h 6250"/>
                    <a:gd name="T54" fmla="*/ 2653 w 5362"/>
                    <a:gd name="T55" fmla="*/ 6243 h 6250"/>
                    <a:gd name="T56" fmla="*/ 2671 w 5362"/>
                    <a:gd name="T57" fmla="*/ 6249 h 6250"/>
                    <a:gd name="T58" fmla="*/ 2690 w 5362"/>
                    <a:gd name="T59" fmla="*/ 6249 h 6250"/>
                    <a:gd name="T60" fmla="*/ 2690 w 5362"/>
                    <a:gd name="T61" fmla="*/ 6249 h 6250"/>
                    <a:gd name="T62" fmla="*/ 2708 w 5362"/>
                    <a:gd name="T63" fmla="*/ 6249 h 6250"/>
                    <a:gd name="T64" fmla="*/ 2727 w 5362"/>
                    <a:gd name="T65" fmla="*/ 6243 h 6250"/>
                    <a:gd name="T66" fmla="*/ 5324 w 5362"/>
                    <a:gd name="T67" fmla="*/ 4723 h 6250"/>
                    <a:gd name="T68" fmla="*/ 5324 w 5362"/>
                    <a:gd name="T69" fmla="*/ 4723 h 6250"/>
                    <a:gd name="T70" fmla="*/ 5343 w 5362"/>
                    <a:gd name="T71" fmla="*/ 4711 h 6250"/>
                    <a:gd name="T72" fmla="*/ 5355 w 5362"/>
                    <a:gd name="T73" fmla="*/ 4699 h 6250"/>
                    <a:gd name="T74" fmla="*/ 5361 w 5362"/>
                    <a:gd name="T75" fmla="*/ 4680 h 6250"/>
                    <a:gd name="T76" fmla="*/ 5361 w 5362"/>
                    <a:gd name="T77" fmla="*/ 4662 h 6250"/>
                    <a:gd name="T78" fmla="*/ 5361 w 5362"/>
                    <a:gd name="T79" fmla="*/ 1519 h 6250"/>
                    <a:gd name="T80" fmla="*/ 5361 w 5362"/>
                    <a:gd name="T81" fmla="*/ 1519 h 6250"/>
                    <a:gd name="T82" fmla="*/ 5361 w 5362"/>
                    <a:gd name="T83" fmla="*/ 1501 h 6250"/>
                    <a:gd name="T84" fmla="*/ 5355 w 5362"/>
                    <a:gd name="T85" fmla="*/ 1483 h 6250"/>
                    <a:gd name="T86" fmla="*/ 5343 w 5362"/>
                    <a:gd name="T87" fmla="*/ 1471 h 6250"/>
                    <a:gd name="T88" fmla="*/ 5324 w 5362"/>
                    <a:gd name="T89" fmla="*/ 1458 h 6250"/>
                    <a:gd name="T90" fmla="*/ 2475 w 5362"/>
                    <a:gd name="T91" fmla="*/ 3315 h 6250"/>
                    <a:gd name="T92" fmla="*/ 2475 w 5362"/>
                    <a:gd name="T93" fmla="*/ 5648 h 6250"/>
                    <a:gd name="T94" fmla="*/ 423 w 5362"/>
                    <a:gd name="T95" fmla="*/ 4460 h 6250"/>
                    <a:gd name="T96" fmla="*/ 423 w 5362"/>
                    <a:gd name="T97" fmla="*/ 2126 h 6250"/>
                    <a:gd name="T98" fmla="*/ 2475 w 5362"/>
                    <a:gd name="T99" fmla="*/ 3315 h 6250"/>
                    <a:gd name="T100" fmla="*/ 4840 w 5362"/>
                    <a:gd name="T101" fmla="*/ 1697 h 6250"/>
                    <a:gd name="T102" fmla="*/ 2690 w 5362"/>
                    <a:gd name="T103" fmla="*/ 2953 h 6250"/>
                    <a:gd name="T104" fmla="*/ 521 w 5362"/>
                    <a:gd name="T105" fmla="*/ 1697 h 6250"/>
                    <a:gd name="T106" fmla="*/ 2683 w 5362"/>
                    <a:gd name="T107" fmla="*/ 478 h 6250"/>
                    <a:gd name="T108" fmla="*/ 4840 w 5362"/>
                    <a:gd name="T109" fmla="*/ 1697 h 6250"/>
                    <a:gd name="T110" fmla="*/ 4938 w 5362"/>
                    <a:gd name="T111" fmla="*/ 2133 h 6250"/>
                    <a:gd name="T112" fmla="*/ 4938 w 5362"/>
                    <a:gd name="T113" fmla="*/ 4460 h 6250"/>
                    <a:gd name="T114" fmla="*/ 2904 w 5362"/>
                    <a:gd name="T115" fmla="*/ 5648 h 6250"/>
                    <a:gd name="T116" fmla="*/ 2904 w 5362"/>
                    <a:gd name="T117" fmla="*/ 3315 h 6250"/>
                    <a:gd name="T118" fmla="*/ 4938 w 5362"/>
                    <a:gd name="T119" fmla="*/ 2133 h 6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62" h="6250">
                      <a:moveTo>
                        <a:pt x="5324" y="1458"/>
                      </a:moveTo>
                      <a:lnTo>
                        <a:pt x="5324" y="1458"/>
                      </a:lnTo>
                      <a:lnTo>
                        <a:pt x="5300" y="1446"/>
                      </a:lnTo>
                      <a:lnTo>
                        <a:pt x="5269" y="1452"/>
                      </a:lnTo>
                      <a:lnTo>
                        <a:pt x="2727" y="18"/>
                      </a:lnTo>
                      <a:lnTo>
                        <a:pt x="2720" y="12"/>
                      </a:lnTo>
                      <a:lnTo>
                        <a:pt x="2720" y="12"/>
                      </a:lnTo>
                      <a:lnTo>
                        <a:pt x="2702" y="0"/>
                      </a:lnTo>
                      <a:lnTo>
                        <a:pt x="2683" y="0"/>
                      </a:lnTo>
                      <a:lnTo>
                        <a:pt x="2665" y="0"/>
                      </a:lnTo>
                      <a:lnTo>
                        <a:pt x="2647" y="12"/>
                      </a:lnTo>
                      <a:lnTo>
                        <a:pt x="92" y="1452"/>
                      </a:lnTo>
                      <a:lnTo>
                        <a:pt x="92" y="1452"/>
                      </a:lnTo>
                      <a:lnTo>
                        <a:pt x="67" y="1446"/>
                      </a:lnTo>
                      <a:lnTo>
                        <a:pt x="37" y="1458"/>
                      </a:lnTo>
                      <a:lnTo>
                        <a:pt x="37" y="1458"/>
                      </a:lnTo>
                      <a:lnTo>
                        <a:pt x="18" y="1471"/>
                      </a:lnTo>
                      <a:lnTo>
                        <a:pt x="12" y="1483"/>
                      </a:lnTo>
                      <a:lnTo>
                        <a:pt x="0" y="1501"/>
                      </a:lnTo>
                      <a:lnTo>
                        <a:pt x="0" y="1519"/>
                      </a:lnTo>
                      <a:lnTo>
                        <a:pt x="0" y="4662"/>
                      </a:lnTo>
                      <a:lnTo>
                        <a:pt x="0" y="4662"/>
                      </a:lnTo>
                      <a:lnTo>
                        <a:pt x="0" y="4680"/>
                      </a:lnTo>
                      <a:lnTo>
                        <a:pt x="12" y="4699"/>
                      </a:lnTo>
                      <a:lnTo>
                        <a:pt x="18" y="4711"/>
                      </a:lnTo>
                      <a:lnTo>
                        <a:pt x="37" y="4723"/>
                      </a:lnTo>
                      <a:lnTo>
                        <a:pt x="2653" y="6243"/>
                      </a:lnTo>
                      <a:lnTo>
                        <a:pt x="2653" y="6243"/>
                      </a:lnTo>
                      <a:lnTo>
                        <a:pt x="2671" y="6249"/>
                      </a:lnTo>
                      <a:lnTo>
                        <a:pt x="2690" y="6249"/>
                      </a:lnTo>
                      <a:lnTo>
                        <a:pt x="2690" y="6249"/>
                      </a:lnTo>
                      <a:lnTo>
                        <a:pt x="2708" y="6249"/>
                      </a:lnTo>
                      <a:lnTo>
                        <a:pt x="2727" y="6243"/>
                      </a:lnTo>
                      <a:lnTo>
                        <a:pt x="5324" y="4723"/>
                      </a:lnTo>
                      <a:lnTo>
                        <a:pt x="5324" y="4723"/>
                      </a:lnTo>
                      <a:lnTo>
                        <a:pt x="5343" y="4711"/>
                      </a:lnTo>
                      <a:lnTo>
                        <a:pt x="5355" y="4699"/>
                      </a:lnTo>
                      <a:lnTo>
                        <a:pt x="5361" y="4680"/>
                      </a:lnTo>
                      <a:lnTo>
                        <a:pt x="5361" y="4662"/>
                      </a:lnTo>
                      <a:lnTo>
                        <a:pt x="5361" y="1519"/>
                      </a:lnTo>
                      <a:lnTo>
                        <a:pt x="5361" y="1519"/>
                      </a:lnTo>
                      <a:lnTo>
                        <a:pt x="5361" y="1501"/>
                      </a:lnTo>
                      <a:lnTo>
                        <a:pt x="5355" y="1483"/>
                      </a:lnTo>
                      <a:lnTo>
                        <a:pt x="5343" y="1471"/>
                      </a:lnTo>
                      <a:lnTo>
                        <a:pt x="5324" y="1458"/>
                      </a:lnTo>
                      <a:close/>
                      <a:moveTo>
                        <a:pt x="2475" y="3315"/>
                      </a:moveTo>
                      <a:lnTo>
                        <a:pt x="2475" y="5648"/>
                      </a:lnTo>
                      <a:lnTo>
                        <a:pt x="423" y="4460"/>
                      </a:lnTo>
                      <a:lnTo>
                        <a:pt x="423" y="2126"/>
                      </a:lnTo>
                      <a:lnTo>
                        <a:pt x="2475" y="3315"/>
                      </a:lnTo>
                      <a:close/>
                      <a:moveTo>
                        <a:pt x="4840" y="1697"/>
                      </a:moveTo>
                      <a:lnTo>
                        <a:pt x="2690" y="2953"/>
                      </a:lnTo>
                      <a:lnTo>
                        <a:pt x="521" y="1697"/>
                      </a:lnTo>
                      <a:lnTo>
                        <a:pt x="2683" y="478"/>
                      </a:lnTo>
                      <a:lnTo>
                        <a:pt x="4840" y="1697"/>
                      </a:lnTo>
                      <a:close/>
                      <a:moveTo>
                        <a:pt x="4938" y="2133"/>
                      </a:moveTo>
                      <a:lnTo>
                        <a:pt x="4938" y="4460"/>
                      </a:lnTo>
                      <a:lnTo>
                        <a:pt x="2904" y="5648"/>
                      </a:lnTo>
                      <a:lnTo>
                        <a:pt x="2904" y="3315"/>
                      </a:lnTo>
                      <a:lnTo>
                        <a:pt x="4938" y="2133"/>
                      </a:lnTo>
                      <a:close/>
                    </a:path>
                  </a:pathLst>
                </a:custGeom>
                <a:solidFill>
                  <a:schemeClr val="bg1">
                    <a:lumMod val="65000"/>
                  </a:schemeClr>
                </a:solidFill>
                <a:ln w="3175">
                  <a:noFill/>
                  <a:miter lim="800000"/>
                </a:ln>
                <a:effectLst/>
              </p:spPr>
              <p:txBody>
                <a:bodyPr wrap="none" anchor="ctr"/>
                <a:lstStyle/>
                <a:p>
                  <a:pPr defTabSz="914192">
                    <a:defRPr/>
                  </a:pPr>
                  <a:endParaRPr lang="en-US" sz="1765">
                    <a:solidFill>
                      <a:srgbClr val="505050"/>
                    </a:solidFill>
                    <a:latin typeface="Segoe UI Semilight"/>
                  </a:endParaRPr>
                </a:p>
              </p:txBody>
            </p:sp>
          </p:grpSp>
          <p:grpSp>
            <p:nvGrpSpPr>
              <p:cNvPr id="37" name="Group 36">
                <a:extLst>
                  <a:ext uri="{FF2B5EF4-FFF2-40B4-BE49-F238E27FC236}">
                    <a16:creationId xmlns:a16="http://schemas.microsoft.com/office/drawing/2014/main" id="{F9876795-0E92-4B85-9ABA-A686DC39930B}"/>
                  </a:ext>
                </a:extLst>
              </p:cNvPr>
              <p:cNvGrpSpPr/>
              <p:nvPr/>
            </p:nvGrpSpPr>
            <p:grpSpPr>
              <a:xfrm>
                <a:off x="8704855" y="2391911"/>
                <a:ext cx="374014" cy="276598"/>
                <a:chOff x="6755459" y="3429000"/>
                <a:chExt cx="494238" cy="365508"/>
              </a:xfrm>
            </p:grpSpPr>
            <p:sp>
              <p:nvSpPr>
                <p:cNvPr id="41" name="Freeform 127">
                  <a:extLst>
                    <a:ext uri="{FF2B5EF4-FFF2-40B4-BE49-F238E27FC236}">
                      <a16:creationId xmlns:a16="http://schemas.microsoft.com/office/drawing/2014/main" id="{CECF96AE-2D3E-4D55-B3A5-6C7F4A9B8F63}"/>
                    </a:ext>
                  </a:extLst>
                </p:cNvPr>
                <p:cNvSpPr>
                  <a:spLocks noChangeArrowheads="1"/>
                </p:cNvSpPr>
                <p:nvPr/>
              </p:nvSpPr>
              <p:spPr bwMode="auto">
                <a:xfrm>
                  <a:off x="6755459" y="3429000"/>
                  <a:ext cx="494238" cy="365508"/>
                </a:xfrm>
                <a:custGeom>
                  <a:avLst/>
                  <a:gdLst>
                    <a:gd name="T0" fmla="*/ 999 w 15807"/>
                    <a:gd name="T1" fmla="*/ 8957 h 11961"/>
                    <a:gd name="T2" fmla="*/ 999 w 15807"/>
                    <a:gd name="T3" fmla="*/ 998 h 11961"/>
                    <a:gd name="T4" fmla="*/ 14814 w 15807"/>
                    <a:gd name="T5" fmla="*/ 998 h 11961"/>
                    <a:gd name="T6" fmla="*/ 14814 w 15807"/>
                    <a:gd name="T7" fmla="*/ 8957 h 11961"/>
                    <a:gd name="T8" fmla="*/ 999 w 15807"/>
                    <a:gd name="T9" fmla="*/ 8957 h 11961"/>
                    <a:gd name="T10" fmla="*/ 7432 w 15807"/>
                    <a:gd name="T11" fmla="*/ 10961 h 11961"/>
                    <a:gd name="T12" fmla="*/ 4920 w 15807"/>
                    <a:gd name="T13" fmla="*/ 10961 h 11961"/>
                    <a:gd name="T14" fmla="*/ 4920 w 15807"/>
                    <a:gd name="T15" fmla="*/ 11960 h 11961"/>
                    <a:gd name="T16" fmla="*/ 10888 w 15807"/>
                    <a:gd name="T17" fmla="*/ 11960 h 11961"/>
                    <a:gd name="T18" fmla="*/ 10888 w 15807"/>
                    <a:gd name="T19" fmla="*/ 10961 h 11961"/>
                    <a:gd name="T20" fmla="*/ 8430 w 15807"/>
                    <a:gd name="T21" fmla="*/ 10961 h 11961"/>
                    <a:gd name="T22" fmla="*/ 8430 w 15807"/>
                    <a:gd name="T23" fmla="*/ 9956 h 11961"/>
                    <a:gd name="T24" fmla="*/ 15806 w 15807"/>
                    <a:gd name="T25" fmla="*/ 9956 h 11961"/>
                    <a:gd name="T26" fmla="*/ 15806 w 15807"/>
                    <a:gd name="T27" fmla="*/ 0 h 11961"/>
                    <a:gd name="T28" fmla="*/ 0 w 15807"/>
                    <a:gd name="T29" fmla="*/ 0 h 11961"/>
                    <a:gd name="T30" fmla="*/ 0 w 15807"/>
                    <a:gd name="T31" fmla="*/ 9956 h 11961"/>
                    <a:gd name="T32" fmla="*/ 7432 w 15807"/>
                    <a:gd name="T33" fmla="*/ 9956 h 11961"/>
                    <a:gd name="T34" fmla="*/ 7432 w 15807"/>
                    <a:gd name="T35" fmla="*/ 10961 h 11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807" h="11961">
                      <a:moveTo>
                        <a:pt x="999" y="8957"/>
                      </a:moveTo>
                      <a:lnTo>
                        <a:pt x="999" y="998"/>
                      </a:lnTo>
                      <a:lnTo>
                        <a:pt x="14814" y="998"/>
                      </a:lnTo>
                      <a:lnTo>
                        <a:pt x="14814" y="8957"/>
                      </a:lnTo>
                      <a:lnTo>
                        <a:pt x="999" y="8957"/>
                      </a:lnTo>
                      <a:close/>
                      <a:moveTo>
                        <a:pt x="7432" y="10961"/>
                      </a:moveTo>
                      <a:lnTo>
                        <a:pt x="4920" y="10961"/>
                      </a:lnTo>
                      <a:lnTo>
                        <a:pt x="4920" y="11960"/>
                      </a:lnTo>
                      <a:lnTo>
                        <a:pt x="10888" y="11960"/>
                      </a:lnTo>
                      <a:lnTo>
                        <a:pt x="10888" y="10961"/>
                      </a:lnTo>
                      <a:lnTo>
                        <a:pt x="8430" y="10961"/>
                      </a:lnTo>
                      <a:lnTo>
                        <a:pt x="8430" y="9956"/>
                      </a:lnTo>
                      <a:lnTo>
                        <a:pt x="15806" y="9956"/>
                      </a:lnTo>
                      <a:lnTo>
                        <a:pt x="15806" y="0"/>
                      </a:lnTo>
                      <a:lnTo>
                        <a:pt x="0" y="0"/>
                      </a:lnTo>
                      <a:lnTo>
                        <a:pt x="0" y="9956"/>
                      </a:lnTo>
                      <a:lnTo>
                        <a:pt x="7432" y="9956"/>
                      </a:lnTo>
                      <a:lnTo>
                        <a:pt x="7432" y="10961"/>
                      </a:lnTo>
                      <a:close/>
                    </a:path>
                  </a:pathLst>
                </a:custGeom>
                <a:solidFill>
                  <a:schemeClr val="bg1">
                    <a:lumMod val="65000"/>
                  </a:schemeClr>
                </a:solidFill>
                <a:ln w="6350" cap="flat">
                  <a:solidFill>
                    <a:srgbClr val="F2F2F2"/>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914192">
                    <a:defRPr/>
                  </a:pPr>
                  <a:endParaRPr lang="en-US" sz="1765">
                    <a:solidFill>
                      <a:srgbClr val="505050"/>
                    </a:solidFill>
                    <a:latin typeface="Segoe UI Semilight"/>
                  </a:endParaRPr>
                </a:p>
              </p:txBody>
            </p:sp>
            <p:sp>
              <p:nvSpPr>
                <p:cNvPr id="42" name="Freeform 128">
                  <a:extLst>
                    <a:ext uri="{FF2B5EF4-FFF2-40B4-BE49-F238E27FC236}">
                      <a16:creationId xmlns:a16="http://schemas.microsoft.com/office/drawing/2014/main" id="{52A0E77B-4B78-48AD-90F5-632936B395D5}"/>
                    </a:ext>
                  </a:extLst>
                </p:cNvPr>
                <p:cNvSpPr>
                  <a:spLocks noChangeArrowheads="1"/>
                </p:cNvSpPr>
                <p:nvPr/>
              </p:nvSpPr>
              <p:spPr bwMode="auto">
                <a:xfrm>
                  <a:off x="6918276" y="3483853"/>
                  <a:ext cx="167642" cy="190977"/>
                </a:xfrm>
                <a:custGeom>
                  <a:avLst/>
                  <a:gdLst>
                    <a:gd name="T0" fmla="*/ 5324 w 5362"/>
                    <a:gd name="T1" fmla="*/ 1458 h 6250"/>
                    <a:gd name="T2" fmla="*/ 5324 w 5362"/>
                    <a:gd name="T3" fmla="*/ 1458 h 6250"/>
                    <a:gd name="T4" fmla="*/ 5300 w 5362"/>
                    <a:gd name="T5" fmla="*/ 1446 h 6250"/>
                    <a:gd name="T6" fmla="*/ 5269 w 5362"/>
                    <a:gd name="T7" fmla="*/ 1452 h 6250"/>
                    <a:gd name="T8" fmla="*/ 2727 w 5362"/>
                    <a:gd name="T9" fmla="*/ 18 h 6250"/>
                    <a:gd name="T10" fmla="*/ 2720 w 5362"/>
                    <a:gd name="T11" fmla="*/ 12 h 6250"/>
                    <a:gd name="T12" fmla="*/ 2720 w 5362"/>
                    <a:gd name="T13" fmla="*/ 12 h 6250"/>
                    <a:gd name="T14" fmla="*/ 2702 w 5362"/>
                    <a:gd name="T15" fmla="*/ 0 h 6250"/>
                    <a:gd name="T16" fmla="*/ 2683 w 5362"/>
                    <a:gd name="T17" fmla="*/ 0 h 6250"/>
                    <a:gd name="T18" fmla="*/ 2665 w 5362"/>
                    <a:gd name="T19" fmla="*/ 0 h 6250"/>
                    <a:gd name="T20" fmla="*/ 2647 w 5362"/>
                    <a:gd name="T21" fmla="*/ 12 h 6250"/>
                    <a:gd name="T22" fmla="*/ 92 w 5362"/>
                    <a:gd name="T23" fmla="*/ 1452 h 6250"/>
                    <a:gd name="T24" fmla="*/ 92 w 5362"/>
                    <a:gd name="T25" fmla="*/ 1452 h 6250"/>
                    <a:gd name="T26" fmla="*/ 67 w 5362"/>
                    <a:gd name="T27" fmla="*/ 1446 h 6250"/>
                    <a:gd name="T28" fmla="*/ 37 w 5362"/>
                    <a:gd name="T29" fmla="*/ 1458 h 6250"/>
                    <a:gd name="T30" fmla="*/ 37 w 5362"/>
                    <a:gd name="T31" fmla="*/ 1458 h 6250"/>
                    <a:gd name="T32" fmla="*/ 18 w 5362"/>
                    <a:gd name="T33" fmla="*/ 1471 h 6250"/>
                    <a:gd name="T34" fmla="*/ 12 w 5362"/>
                    <a:gd name="T35" fmla="*/ 1483 h 6250"/>
                    <a:gd name="T36" fmla="*/ 0 w 5362"/>
                    <a:gd name="T37" fmla="*/ 1501 h 6250"/>
                    <a:gd name="T38" fmla="*/ 0 w 5362"/>
                    <a:gd name="T39" fmla="*/ 1519 h 6250"/>
                    <a:gd name="T40" fmla="*/ 0 w 5362"/>
                    <a:gd name="T41" fmla="*/ 4662 h 6250"/>
                    <a:gd name="T42" fmla="*/ 0 w 5362"/>
                    <a:gd name="T43" fmla="*/ 4662 h 6250"/>
                    <a:gd name="T44" fmla="*/ 0 w 5362"/>
                    <a:gd name="T45" fmla="*/ 4680 h 6250"/>
                    <a:gd name="T46" fmla="*/ 12 w 5362"/>
                    <a:gd name="T47" fmla="*/ 4699 h 6250"/>
                    <a:gd name="T48" fmla="*/ 18 w 5362"/>
                    <a:gd name="T49" fmla="*/ 4711 h 6250"/>
                    <a:gd name="T50" fmla="*/ 37 w 5362"/>
                    <a:gd name="T51" fmla="*/ 4723 h 6250"/>
                    <a:gd name="T52" fmla="*/ 2653 w 5362"/>
                    <a:gd name="T53" fmla="*/ 6243 h 6250"/>
                    <a:gd name="T54" fmla="*/ 2653 w 5362"/>
                    <a:gd name="T55" fmla="*/ 6243 h 6250"/>
                    <a:gd name="T56" fmla="*/ 2671 w 5362"/>
                    <a:gd name="T57" fmla="*/ 6249 h 6250"/>
                    <a:gd name="T58" fmla="*/ 2690 w 5362"/>
                    <a:gd name="T59" fmla="*/ 6249 h 6250"/>
                    <a:gd name="T60" fmla="*/ 2690 w 5362"/>
                    <a:gd name="T61" fmla="*/ 6249 h 6250"/>
                    <a:gd name="T62" fmla="*/ 2708 w 5362"/>
                    <a:gd name="T63" fmla="*/ 6249 h 6250"/>
                    <a:gd name="T64" fmla="*/ 2727 w 5362"/>
                    <a:gd name="T65" fmla="*/ 6243 h 6250"/>
                    <a:gd name="T66" fmla="*/ 5324 w 5362"/>
                    <a:gd name="T67" fmla="*/ 4723 h 6250"/>
                    <a:gd name="T68" fmla="*/ 5324 w 5362"/>
                    <a:gd name="T69" fmla="*/ 4723 h 6250"/>
                    <a:gd name="T70" fmla="*/ 5343 w 5362"/>
                    <a:gd name="T71" fmla="*/ 4711 h 6250"/>
                    <a:gd name="T72" fmla="*/ 5355 w 5362"/>
                    <a:gd name="T73" fmla="*/ 4699 h 6250"/>
                    <a:gd name="T74" fmla="*/ 5361 w 5362"/>
                    <a:gd name="T75" fmla="*/ 4680 h 6250"/>
                    <a:gd name="T76" fmla="*/ 5361 w 5362"/>
                    <a:gd name="T77" fmla="*/ 4662 h 6250"/>
                    <a:gd name="T78" fmla="*/ 5361 w 5362"/>
                    <a:gd name="T79" fmla="*/ 1519 h 6250"/>
                    <a:gd name="T80" fmla="*/ 5361 w 5362"/>
                    <a:gd name="T81" fmla="*/ 1519 h 6250"/>
                    <a:gd name="T82" fmla="*/ 5361 w 5362"/>
                    <a:gd name="T83" fmla="*/ 1501 h 6250"/>
                    <a:gd name="T84" fmla="*/ 5355 w 5362"/>
                    <a:gd name="T85" fmla="*/ 1483 h 6250"/>
                    <a:gd name="T86" fmla="*/ 5343 w 5362"/>
                    <a:gd name="T87" fmla="*/ 1471 h 6250"/>
                    <a:gd name="T88" fmla="*/ 5324 w 5362"/>
                    <a:gd name="T89" fmla="*/ 1458 h 6250"/>
                    <a:gd name="T90" fmla="*/ 2475 w 5362"/>
                    <a:gd name="T91" fmla="*/ 3315 h 6250"/>
                    <a:gd name="T92" fmla="*/ 2475 w 5362"/>
                    <a:gd name="T93" fmla="*/ 5648 h 6250"/>
                    <a:gd name="T94" fmla="*/ 423 w 5362"/>
                    <a:gd name="T95" fmla="*/ 4460 h 6250"/>
                    <a:gd name="T96" fmla="*/ 423 w 5362"/>
                    <a:gd name="T97" fmla="*/ 2126 h 6250"/>
                    <a:gd name="T98" fmla="*/ 2475 w 5362"/>
                    <a:gd name="T99" fmla="*/ 3315 h 6250"/>
                    <a:gd name="T100" fmla="*/ 4840 w 5362"/>
                    <a:gd name="T101" fmla="*/ 1697 h 6250"/>
                    <a:gd name="T102" fmla="*/ 2690 w 5362"/>
                    <a:gd name="T103" fmla="*/ 2953 h 6250"/>
                    <a:gd name="T104" fmla="*/ 521 w 5362"/>
                    <a:gd name="T105" fmla="*/ 1697 h 6250"/>
                    <a:gd name="T106" fmla="*/ 2683 w 5362"/>
                    <a:gd name="T107" fmla="*/ 478 h 6250"/>
                    <a:gd name="T108" fmla="*/ 4840 w 5362"/>
                    <a:gd name="T109" fmla="*/ 1697 h 6250"/>
                    <a:gd name="T110" fmla="*/ 4938 w 5362"/>
                    <a:gd name="T111" fmla="*/ 2133 h 6250"/>
                    <a:gd name="T112" fmla="*/ 4938 w 5362"/>
                    <a:gd name="T113" fmla="*/ 4460 h 6250"/>
                    <a:gd name="T114" fmla="*/ 2904 w 5362"/>
                    <a:gd name="T115" fmla="*/ 5648 h 6250"/>
                    <a:gd name="T116" fmla="*/ 2904 w 5362"/>
                    <a:gd name="T117" fmla="*/ 3315 h 6250"/>
                    <a:gd name="T118" fmla="*/ 4938 w 5362"/>
                    <a:gd name="T119" fmla="*/ 2133 h 6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62" h="6250">
                      <a:moveTo>
                        <a:pt x="5324" y="1458"/>
                      </a:moveTo>
                      <a:lnTo>
                        <a:pt x="5324" y="1458"/>
                      </a:lnTo>
                      <a:lnTo>
                        <a:pt x="5300" y="1446"/>
                      </a:lnTo>
                      <a:lnTo>
                        <a:pt x="5269" y="1452"/>
                      </a:lnTo>
                      <a:lnTo>
                        <a:pt x="2727" y="18"/>
                      </a:lnTo>
                      <a:lnTo>
                        <a:pt x="2720" y="12"/>
                      </a:lnTo>
                      <a:lnTo>
                        <a:pt x="2720" y="12"/>
                      </a:lnTo>
                      <a:lnTo>
                        <a:pt x="2702" y="0"/>
                      </a:lnTo>
                      <a:lnTo>
                        <a:pt x="2683" y="0"/>
                      </a:lnTo>
                      <a:lnTo>
                        <a:pt x="2665" y="0"/>
                      </a:lnTo>
                      <a:lnTo>
                        <a:pt x="2647" y="12"/>
                      </a:lnTo>
                      <a:lnTo>
                        <a:pt x="92" y="1452"/>
                      </a:lnTo>
                      <a:lnTo>
                        <a:pt x="92" y="1452"/>
                      </a:lnTo>
                      <a:lnTo>
                        <a:pt x="67" y="1446"/>
                      </a:lnTo>
                      <a:lnTo>
                        <a:pt x="37" y="1458"/>
                      </a:lnTo>
                      <a:lnTo>
                        <a:pt x="37" y="1458"/>
                      </a:lnTo>
                      <a:lnTo>
                        <a:pt x="18" y="1471"/>
                      </a:lnTo>
                      <a:lnTo>
                        <a:pt x="12" y="1483"/>
                      </a:lnTo>
                      <a:lnTo>
                        <a:pt x="0" y="1501"/>
                      </a:lnTo>
                      <a:lnTo>
                        <a:pt x="0" y="1519"/>
                      </a:lnTo>
                      <a:lnTo>
                        <a:pt x="0" y="4662"/>
                      </a:lnTo>
                      <a:lnTo>
                        <a:pt x="0" y="4662"/>
                      </a:lnTo>
                      <a:lnTo>
                        <a:pt x="0" y="4680"/>
                      </a:lnTo>
                      <a:lnTo>
                        <a:pt x="12" y="4699"/>
                      </a:lnTo>
                      <a:lnTo>
                        <a:pt x="18" y="4711"/>
                      </a:lnTo>
                      <a:lnTo>
                        <a:pt x="37" y="4723"/>
                      </a:lnTo>
                      <a:lnTo>
                        <a:pt x="2653" y="6243"/>
                      </a:lnTo>
                      <a:lnTo>
                        <a:pt x="2653" y="6243"/>
                      </a:lnTo>
                      <a:lnTo>
                        <a:pt x="2671" y="6249"/>
                      </a:lnTo>
                      <a:lnTo>
                        <a:pt x="2690" y="6249"/>
                      </a:lnTo>
                      <a:lnTo>
                        <a:pt x="2690" y="6249"/>
                      </a:lnTo>
                      <a:lnTo>
                        <a:pt x="2708" y="6249"/>
                      </a:lnTo>
                      <a:lnTo>
                        <a:pt x="2727" y="6243"/>
                      </a:lnTo>
                      <a:lnTo>
                        <a:pt x="5324" y="4723"/>
                      </a:lnTo>
                      <a:lnTo>
                        <a:pt x="5324" y="4723"/>
                      </a:lnTo>
                      <a:lnTo>
                        <a:pt x="5343" y="4711"/>
                      </a:lnTo>
                      <a:lnTo>
                        <a:pt x="5355" y="4699"/>
                      </a:lnTo>
                      <a:lnTo>
                        <a:pt x="5361" y="4680"/>
                      </a:lnTo>
                      <a:lnTo>
                        <a:pt x="5361" y="4662"/>
                      </a:lnTo>
                      <a:lnTo>
                        <a:pt x="5361" y="1519"/>
                      </a:lnTo>
                      <a:lnTo>
                        <a:pt x="5361" y="1519"/>
                      </a:lnTo>
                      <a:lnTo>
                        <a:pt x="5361" y="1501"/>
                      </a:lnTo>
                      <a:lnTo>
                        <a:pt x="5355" y="1483"/>
                      </a:lnTo>
                      <a:lnTo>
                        <a:pt x="5343" y="1471"/>
                      </a:lnTo>
                      <a:lnTo>
                        <a:pt x="5324" y="1458"/>
                      </a:lnTo>
                      <a:close/>
                      <a:moveTo>
                        <a:pt x="2475" y="3315"/>
                      </a:moveTo>
                      <a:lnTo>
                        <a:pt x="2475" y="5648"/>
                      </a:lnTo>
                      <a:lnTo>
                        <a:pt x="423" y="4460"/>
                      </a:lnTo>
                      <a:lnTo>
                        <a:pt x="423" y="2126"/>
                      </a:lnTo>
                      <a:lnTo>
                        <a:pt x="2475" y="3315"/>
                      </a:lnTo>
                      <a:close/>
                      <a:moveTo>
                        <a:pt x="4840" y="1697"/>
                      </a:moveTo>
                      <a:lnTo>
                        <a:pt x="2690" y="2953"/>
                      </a:lnTo>
                      <a:lnTo>
                        <a:pt x="521" y="1697"/>
                      </a:lnTo>
                      <a:lnTo>
                        <a:pt x="2683" y="478"/>
                      </a:lnTo>
                      <a:lnTo>
                        <a:pt x="4840" y="1697"/>
                      </a:lnTo>
                      <a:close/>
                      <a:moveTo>
                        <a:pt x="4938" y="2133"/>
                      </a:moveTo>
                      <a:lnTo>
                        <a:pt x="4938" y="4460"/>
                      </a:lnTo>
                      <a:lnTo>
                        <a:pt x="2904" y="5648"/>
                      </a:lnTo>
                      <a:lnTo>
                        <a:pt x="2904" y="3315"/>
                      </a:lnTo>
                      <a:lnTo>
                        <a:pt x="4938" y="2133"/>
                      </a:lnTo>
                      <a:close/>
                    </a:path>
                  </a:pathLst>
                </a:custGeom>
                <a:solidFill>
                  <a:schemeClr val="bg1">
                    <a:lumMod val="65000"/>
                  </a:schemeClr>
                </a:solidFill>
                <a:ln w="3175">
                  <a:noFill/>
                  <a:miter lim="800000"/>
                </a:ln>
                <a:effectLst/>
              </p:spPr>
              <p:txBody>
                <a:bodyPr wrap="none" anchor="ctr"/>
                <a:lstStyle/>
                <a:p>
                  <a:pPr defTabSz="914192">
                    <a:defRPr/>
                  </a:pPr>
                  <a:endParaRPr lang="en-US" sz="1765">
                    <a:solidFill>
                      <a:srgbClr val="505050"/>
                    </a:solidFill>
                    <a:latin typeface="Segoe UI Semilight"/>
                  </a:endParaRPr>
                </a:p>
              </p:txBody>
            </p:sp>
          </p:grpSp>
          <p:grpSp>
            <p:nvGrpSpPr>
              <p:cNvPr id="38" name="Group 37">
                <a:extLst>
                  <a:ext uri="{FF2B5EF4-FFF2-40B4-BE49-F238E27FC236}">
                    <a16:creationId xmlns:a16="http://schemas.microsoft.com/office/drawing/2014/main" id="{81E30758-D8DB-4991-9198-CA7DB6685EDB}"/>
                  </a:ext>
                </a:extLst>
              </p:cNvPr>
              <p:cNvGrpSpPr/>
              <p:nvPr/>
            </p:nvGrpSpPr>
            <p:grpSpPr>
              <a:xfrm>
                <a:off x="9189912" y="2394631"/>
                <a:ext cx="374014" cy="276598"/>
                <a:chOff x="6755459" y="3429000"/>
                <a:chExt cx="494238" cy="365508"/>
              </a:xfrm>
            </p:grpSpPr>
            <p:sp>
              <p:nvSpPr>
                <p:cNvPr id="39" name="Freeform 127">
                  <a:extLst>
                    <a:ext uri="{FF2B5EF4-FFF2-40B4-BE49-F238E27FC236}">
                      <a16:creationId xmlns:a16="http://schemas.microsoft.com/office/drawing/2014/main" id="{849BB127-05F8-45BB-A931-676C64D2761F}"/>
                    </a:ext>
                  </a:extLst>
                </p:cNvPr>
                <p:cNvSpPr>
                  <a:spLocks noChangeArrowheads="1"/>
                </p:cNvSpPr>
                <p:nvPr/>
              </p:nvSpPr>
              <p:spPr bwMode="auto">
                <a:xfrm>
                  <a:off x="6755459" y="3429000"/>
                  <a:ext cx="494238" cy="365508"/>
                </a:xfrm>
                <a:custGeom>
                  <a:avLst/>
                  <a:gdLst>
                    <a:gd name="T0" fmla="*/ 999 w 15807"/>
                    <a:gd name="T1" fmla="*/ 8957 h 11961"/>
                    <a:gd name="T2" fmla="*/ 999 w 15807"/>
                    <a:gd name="T3" fmla="*/ 998 h 11961"/>
                    <a:gd name="T4" fmla="*/ 14814 w 15807"/>
                    <a:gd name="T5" fmla="*/ 998 h 11961"/>
                    <a:gd name="T6" fmla="*/ 14814 w 15807"/>
                    <a:gd name="T7" fmla="*/ 8957 h 11961"/>
                    <a:gd name="T8" fmla="*/ 999 w 15807"/>
                    <a:gd name="T9" fmla="*/ 8957 h 11961"/>
                    <a:gd name="T10" fmla="*/ 7432 w 15807"/>
                    <a:gd name="T11" fmla="*/ 10961 h 11961"/>
                    <a:gd name="T12" fmla="*/ 4920 w 15807"/>
                    <a:gd name="T13" fmla="*/ 10961 h 11961"/>
                    <a:gd name="T14" fmla="*/ 4920 w 15807"/>
                    <a:gd name="T15" fmla="*/ 11960 h 11961"/>
                    <a:gd name="T16" fmla="*/ 10888 w 15807"/>
                    <a:gd name="T17" fmla="*/ 11960 h 11961"/>
                    <a:gd name="T18" fmla="*/ 10888 w 15807"/>
                    <a:gd name="T19" fmla="*/ 10961 h 11961"/>
                    <a:gd name="T20" fmla="*/ 8430 w 15807"/>
                    <a:gd name="T21" fmla="*/ 10961 h 11961"/>
                    <a:gd name="T22" fmla="*/ 8430 w 15807"/>
                    <a:gd name="T23" fmla="*/ 9956 h 11961"/>
                    <a:gd name="T24" fmla="*/ 15806 w 15807"/>
                    <a:gd name="T25" fmla="*/ 9956 h 11961"/>
                    <a:gd name="T26" fmla="*/ 15806 w 15807"/>
                    <a:gd name="T27" fmla="*/ 0 h 11961"/>
                    <a:gd name="T28" fmla="*/ 0 w 15807"/>
                    <a:gd name="T29" fmla="*/ 0 h 11961"/>
                    <a:gd name="T30" fmla="*/ 0 w 15807"/>
                    <a:gd name="T31" fmla="*/ 9956 h 11961"/>
                    <a:gd name="T32" fmla="*/ 7432 w 15807"/>
                    <a:gd name="T33" fmla="*/ 9956 h 11961"/>
                    <a:gd name="T34" fmla="*/ 7432 w 15807"/>
                    <a:gd name="T35" fmla="*/ 10961 h 11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807" h="11961">
                      <a:moveTo>
                        <a:pt x="999" y="8957"/>
                      </a:moveTo>
                      <a:lnTo>
                        <a:pt x="999" y="998"/>
                      </a:lnTo>
                      <a:lnTo>
                        <a:pt x="14814" y="998"/>
                      </a:lnTo>
                      <a:lnTo>
                        <a:pt x="14814" y="8957"/>
                      </a:lnTo>
                      <a:lnTo>
                        <a:pt x="999" y="8957"/>
                      </a:lnTo>
                      <a:close/>
                      <a:moveTo>
                        <a:pt x="7432" y="10961"/>
                      </a:moveTo>
                      <a:lnTo>
                        <a:pt x="4920" y="10961"/>
                      </a:lnTo>
                      <a:lnTo>
                        <a:pt x="4920" y="11960"/>
                      </a:lnTo>
                      <a:lnTo>
                        <a:pt x="10888" y="11960"/>
                      </a:lnTo>
                      <a:lnTo>
                        <a:pt x="10888" y="10961"/>
                      </a:lnTo>
                      <a:lnTo>
                        <a:pt x="8430" y="10961"/>
                      </a:lnTo>
                      <a:lnTo>
                        <a:pt x="8430" y="9956"/>
                      </a:lnTo>
                      <a:lnTo>
                        <a:pt x="15806" y="9956"/>
                      </a:lnTo>
                      <a:lnTo>
                        <a:pt x="15806" y="0"/>
                      </a:lnTo>
                      <a:lnTo>
                        <a:pt x="0" y="0"/>
                      </a:lnTo>
                      <a:lnTo>
                        <a:pt x="0" y="9956"/>
                      </a:lnTo>
                      <a:lnTo>
                        <a:pt x="7432" y="9956"/>
                      </a:lnTo>
                      <a:lnTo>
                        <a:pt x="7432" y="10961"/>
                      </a:lnTo>
                      <a:close/>
                    </a:path>
                  </a:pathLst>
                </a:custGeom>
                <a:solidFill>
                  <a:schemeClr val="bg1">
                    <a:lumMod val="65000"/>
                  </a:schemeClr>
                </a:solidFill>
                <a:ln w="6350" cap="flat">
                  <a:solidFill>
                    <a:srgbClr val="F2F2F2"/>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914192">
                    <a:defRPr/>
                  </a:pPr>
                  <a:endParaRPr lang="en-US" sz="1765">
                    <a:solidFill>
                      <a:srgbClr val="505050"/>
                    </a:solidFill>
                    <a:latin typeface="Segoe UI Semilight"/>
                  </a:endParaRPr>
                </a:p>
              </p:txBody>
            </p:sp>
            <p:sp>
              <p:nvSpPr>
                <p:cNvPr id="40" name="Freeform 128">
                  <a:extLst>
                    <a:ext uri="{FF2B5EF4-FFF2-40B4-BE49-F238E27FC236}">
                      <a16:creationId xmlns:a16="http://schemas.microsoft.com/office/drawing/2014/main" id="{D5EF94C4-77E3-4365-8AD3-CD66D6400FE0}"/>
                    </a:ext>
                  </a:extLst>
                </p:cNvPr>
                <p:cNvSpPr>
                  <a:spLocks noChangeArrowheads="1"/>
                </p:cNvSpPr>
                <p:nvPr/>
              </p:nvSpPr>
              <p:spPr bwMode="auto">
                <a:xfrm>
                  <a:off x="6918276" y="3483853"/>
                  <a:ext cx="167642" cy="190977"/>
                </a:xfrm>
                <a:custGeom>
                  <a:avLst/>
                  <a:gdLst>
                    <a:gd name="T0" fmla="*/ 5324 w 5362"/>
                    <a:gd name="T1" fmla="*/ 1458 h 6250"/>
                    <a:gd name="T2" fmla="*/ 5324 w 5362"/>
                    <a:gd name="T3" fmla="*/ 1458 h 6250"/>
                    <a:gd name="T4" fmla="*/ 5300 w 5362"/>
                    <a:gd name="T5" fmla="*/ 1446 h 6250"/>
                    <a:gd name="T6" fmla="*/ 5269 w 5362"/>
                    <a:gd name="T7" fmla="*/ 1452 h 6250"/>
                    <a:gd name="T8" fmla="*/ 2727 w 5362"/>
                    <a:gd name="T9" fmla="*/ 18 h 6250"/>
                    <a:gd name="T10" fmla="*/ 2720 w 5362"/>
                    <a:gd name="T11" fmla="*/ 12 h 6250"/>
                    <a:gd name="T12" fmla="*/ 2720 w 5362"/>
                    <a:gd name="T13" fmla="*/ 12 h 6250"/>
                    <a:gd name="T14" fmla="*/ 2702 w 5362"/>
                    <a:gd name="T15" fmla="*/ 0 h 6250"/>
                    <a:gd name="T16" fmla="*/ 2683 w 5362"/>
                    <a:gd name="T17" fmla="*/ 0 h 6250"/>
                    <a:gd name="T18" fmla="*/ 2665 w 5362"/>
                    <a:gd name="T19" fmla="*/ 0 h 6250"/>
                    <a:gd name="T20" fmla="*/ 2647 w 5362"/>
                    <a:gd name="T21" fmla="*/ 12 h 6250"/>
                    <a:gd name="T22" fmla="*/ 92 w 5362"/>
                    <a:gd name="T23" fmla="*/ 1452 h 6250"/>
                    <a:gd name="T24" fmla="*/ 92 w 5362"/>
                    <a:gd name="T25" fmla="*/ 1452 h 6250"/>
                    <a:gd name="T26" fmla="*/ 67 w 5362"/>
                    <a:gd name="T27" fmla="*/ 1446 h 6250"/>
                    <a:gd name="T28" fmla="*/ 37 w 5362"/>
                    <a:gd name="T29" fmla="*/ 1458 h 6250"/>
                    <a:gd name="T30" fmla="*/ 37 w 5362"/>
                    <a:gd name="T31" fmla="*/ 1458 h 6250"/>
                    <a:gd name="T32" fmla="*/ 18 w 5362"/>
                    <a:gd name="T33" fmla="*/ 1471 h 6250"/>
                    <a:gd name="T34" fmla="*/ 12 w 5362"/>
                    <a:gd name="T35" fmla="*/ 1483 h 6250"/>
                    <a:gd name="T36" fmla="*/ 0 w 5362"/>
                    <a:gd name="T37" fmla="*/ 1501 h 6250"/>
                    <a:gd name="T38" fmla="*/ 0 w 5362"/>
                    <a:gd name="T39" fmla="*/ 1519 h 6250"/>
                    <a:gd name="T40" fmla="*/ 0 w 5362"/>
                    <a:gd name="T41" fmla="*/ 4662 h 6250"/>
                    <a:gd name="T42" fmla="*/ 0 w 5362"/>
                    <a:gd name="T43" fmla="*/ 4662 h 6250"/>
                    <a:gd name="T44" fmla="*/ 0 w 5362"/>
                    <a:gd name="T45" fmla="*/ 4680 h 6250"/>
                    <a:gd name="T46" fmla="*/ 12 w 5362"/>
                    <a:gd name="T47" fmla="*/ 4699 h 6250"/>
                    <a:gd name="T48" fmla="*/ 18 w 5362"/>
                    <a:gd name="T49" fmla="*/ 4711 h 6250"/>
                    <a:gd name="T50" fmla="*/ 37 w 5362"/>
                    <a:gd name="T51" fmla="*/ 4723 h 6250"/>
                    <a:gd name="T52" fmla="*/ 2653 w 5362"/>
                    <a:gd name="T53" fmla="*/ 6243 h 6250"/>
                    <a:gd name="T54" fmla="*/ 2653 w 5362"/>
                    <a:gd name="T55" fmla="*/ 6243 h 6250"/>
                    <a:gd name="T56" fmla="*/ 2671 w 5362"/>
                    <a:gd name="T57" fmla="*/ 6249 h 6250"/>
                    <a:gd name="T58" fmla="*/ 2690 w 5362"/>
                    <a:gd name="T59" fmla="*/ 6249 h 6250"/>
                    <a:gd name="T60" fmla="*/ 2690 w 5362"/>
                    <a:gd name="T61" fmla="*/ 6249 h 6250"/>
                    <a:gd name="T62" fmla="*/ 2708 w 5362"/>
                    <a:gd name="T63" fmla="*/ 6249 h 6250"/>
                    <a:gd name="T64" fmla="*/ 2727 w 5362"/>
                    <a:gd name="T65" fmla="*/ 6243 h 6250"/>
                    <a:gd name="T66" fmla="*/ 5324 w 5362"/>
                    <a:gd name="T67" fmla="*/ 4723 h 6250"/>
                    <a:gd name="T68" fmla="*/ 5324 w 5362"/>
                    <a:gd name="T69" fmla="*/ 4723 h 6250"/>
                    <a:gd name="T70" fmla="*/ 5343 w 5362"/>
                    <a:gd name="T71" fmla="*/ 4711 h 6250"/>
                    <a:gd name="T72" fmla="*/ 5355 w 5362"/>
                    <a:gd name="T73" fmla="*/ 4699 h 6250"/>
                    <a:gd name="T74" fmla="*/ 5361 w 5362"/>
                    <a:gd name="T75" fmla="*/ 4680 h 6250"/>
                    <a:gd name="T76" fmla="*/ 5361 w 5362"/>
                    <a:gd name="T77" fmla="*/ 4662 h 6250"/>
                    <a:gd name="T78" fmla="*/ 5361 w 5362"/>
                    <a:gd name="T79" fmla="*/ 1519 h 6250"/>
                    <a:gd name="T80" fmla="*/ 5361 w 5362"/>
                    <a:gd name="T81" fmla="*/ 1519 h 6250"/>
                    <a:gd name="T82" fmla="*/ 5361 w 5362"/>
                    <a:gd name="T83" fmla="*/ 1501 h 6250"/>
                    <a:gd name="T84" fmla="*/ 5355 w 5362"/>
                    <a:gd name="T85" fmla="*/ 1483 h 6250"/>
                    <a:gd name="T86" fmla="*/ 5343 w 5362"/>
                    <a:gd name="T87" fmla="*/ 1471 h 6250"/>
                    <a:gd name="T88" fmla="*/ 5324 w 5362"/>
                    <a:gd name="T89" fmla="*/ 1458 h 6250"/>
                    <a:gd name="T90" fmla="*/ 2475 w 5362"/>
                    <a:gd name="T91" fmla="*/ 3315 h 6250"/>
                    <a:gd name="T92" fmla="*/ 2475 w 5362"/>
                    <a:gd name="T93" fmla="*/ 5648 h 6250"/>
                    <a:gd name="T94" fmla="*/ 423 w 5362"/>
                    <a:gd name="T95" fmla="*/ 4460 h 6250"/>
                    <a:gd name="T96" fmla="*/ 423 w 5362"/>
                    <a:gd name="T97" fmla="*/ 2126 h 6250"/>
                    <a:gd name="T98" fmla="*/ 2475 w 5362"/>
                    <a:gd name="T99" fmla="*/ 3315 h 6250"/>
                    <a:gd name="T100" fmla="*/ 4840 w 5362"/>
                    <a:gd name="T101" fmla="*/ 1697 h 6250"/>
                    <a:gd name="T102" fmla="*/ 2690 w 5362"/>
                    <a:gd name="T103" fmla="*/ 2953 h 6250"/>
                    <a:gd name="T104" fmla="*/ 521 w 5362"/>
                    <a:gd name="T105" fmla="*/ 1697 h 6250"/>
                    <a:gd name="T106" fmla="*/ 2683 w 5362"/>
                    <a:gd name="T107" fmla="*/ 478 h 6250"/>
                    <a:gd name="T108" fmla="*/ 4840 w 5362"/>
                    <a:gd name="T109" fmla="*/ 1697 h 6250"/>
                    <a:gd name="T110" fmla="*/ 4938 w 5362"/>
                    <a:gd name="T111" fmla="*/ 2133 h 6250"/>
                    <a:gd name="T112" fmla="*/ 4938 w 5362"/>
                    <a:gd name="T113" fmla="*/ 4460 h 6250"/>
                    <a:gd name="T114" fmla="*/ 2904 w 5362"/>
                    <a:gd name="T115" fmla="*/ 5648 h 6250"/>
                    <a:gd name="T116" fmla="*/ 2904 w 5362"/>
                    <a:gd name="T117" fmla="*/ 3315 h 6250"/>
                    <a:gd name="T118" fmla="*/ 4938 w 5362"/>
                    <a:gd name="T119" fmla="*/ 2133 h 6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62" h="6250">
                      <a:moveTo>
                        <a:pt x="5324" y="1458"/>
                      </a:moveTo>
                      <a:lnTo>
                        <a:pt x="5324" y="1458"/>
                      </a:lnTo>
                      <a:lnTo>
                        <a:pt x="5300" y="1446"/>
                      </a:lnTo>
                      <a:lnTo>
                        <a:pt x="5269" y="1452"/>
                      </a:lnTo>
                      <a:lnTo>
                        <a:pt x="2727" y="18"/>
                      </a:lnTo>
                      <a:lnTo>
                        <a:pt x="2720" y="12"/>
                      </a:lnTo>
                      <a:lnTo>
                        <a:pt x="2720" y="12"/>
                      </a:lnTo>
                      <a:lnTo>
                        <a:pt x="2702" y="0"/>
                      </a:lnTo>
                      <a:lnTo>
                        <a:pt x="2683" y="0"/>
                      </a:lnTo>
                      <a:lnTo>
                        <a:pt x="2665" y="0"/>
                      </a:lnTo>
                      <a:lnTo>
                        <a:pt x="2647" y="12"/>
                      </a:lnTo>
                      <a:lnTo>
                        <a:pt x="92" y="1452"/>
                      </a:lnTo>
                      <a:lnTo>
                        <a:pt x="92" y="1452"/>
                      </a:lnTo>
                      <a:lnTo>
                        <a:pt x="67" y="1446"/>
                      </a:lnTo>
                      <a:lnTo>
                        <a:pt x="37" y="1458"/>
                      </a:lnTo>
                      <a:lnTo>
                        <a:pt x="37" y="1458"/>
                      </a:lnTo>
                      <a:lnTo>
                        <a:pt x="18" y="1471"/>
                      </a:lnTo>
                      <a:lnTo>
                        <a:pt x="12" y="1483"/>
                      </a:lnTo>
                      <a:lnTo>
                        <a:pt x="0" y="1501"/>
                      </a:lnTo>
                      <a:lnTo>
                        <a:pt x="0" y="1519"/>
                      </a:lnTo>
                      <a:lnTo>
                        <a:pt x="0" y="4662"/>
                      </a:lnTo>
                      <a:lnTo>
                        <a:pt x="0" y="4662"/>
                      </a:lnTo>
                      <a:lnTo>
                        <a:pt x="0" y="4680"/>
                      </a:lnTo>
                      <a:lnTo>
                        <a:pt x="12" y="4699"/>
                      </a:lnTo>
                      <a:lnTo>
                        <a:pt x="18" y="4711"/>
                      </a:lnTo>
                      <a:lnTo>
                        <a:pt x="37" y="4723"/>
                      </a:lnTo>
                      <a:lnTo>
                        <a:pt x="2653" y="6243"/>
                      </a:lnTo>
                      <a:lnTo>
                        <a:pt x="2653" y="6243"/>
                      </a:lnTo>
                      <a:lnTo>
                        <a:pt x="2671" y="6249"/>
                      </a:lnTo>
                      <a:lnTo>
                        <a:pt x="2690" y="6249"/>
                      </a:lnTo>
                      <a:lnTo>
                        <a:pt x="2690" y="6249"/>
                      </a:lnTo>
                      <a:lnTo>
                        <a:pt x="2708" y="6249"/>
                      </a:lnTo>
                      <a:lnTo>
                        <a:pt x="2727" y="6243"/>
                      </a:lnTo>
                      <a:lnTo>
                        <a:pt x="5324" y="4723"/>
                      </a:lnTo>
                      <a:lnTo>
                        <a:pt x="5324" y="4723"/>
                      </a:lnTo>
                      <a:lnTo>
                        <a:pt x="5343" y="4711"/>
                      </a:lnTo>
                      <a:lnTo>
                        <a:pt x="5355" y="4699"/>
                      </a:lnTo>
                      <a:lnTo>
                        <a:pt x="5361" y="4680"/>
                      </a:lnTo>
                      <a:lnTo>
                        <a:pt x="5361" y="4662"/>
                      </a:lnTo>
                      <a:lnTo>
                        <a:pt x="5361" y="1519"/>
                      </a:lnTo>
                      <a:lnTo>
                        <a:pt x="5361" y="1519"/>
                      </a:lnTo>
                      <a:lnTo>
                        <a:pt x="5361" y="1501"/>
                      </a:lnTo>
                      <a:lnTo>
                        <a:pt x="5355" y="1483"/>
                      </a:lnTo>
                      <a:lnTo>
                        <a:pt x="5343" y="1471"/>
                      </a:lnTo>
                      <a:lnTo>
                        <a:pt x="5324" y="1458"/>
                      </a:lnTo>
                      <a:close/>
                      <a:moveTo>
                        <a:pt x="2475" y="3315"/>
                      </a:moveTo>
                      <a:lnTo>
                        <a:pt x="2475" y="5648"/>
                      </a:lnTo>
                      <a:lnTo>
                        <a:pt x="423" y="4460"/>
                      </a:lnTo>
                      <a:lnTo>
                        <a:pt x="423" y="2126"/>
                      </a:lnTo>
                      <a:lnTo>
                        <a:pt x="2475" y="3315"/>
                      </a:lnTo>
                      <a:close/>
                      <a:moveTo>
                        <a:pt x="4840" y="1697"/>
                      </a:moveTo>
                      <a:lnTo>
                        <a:pt x="2690" y="2953"/>
                      </a:lnTo>
                      <a:lnTo>
                        <a:pt x="521" y="1697"/>
                      </a:lnTo>
                      <a:lnTo>
                        <a:pt x="2683" y="478"/>
                      </a:lnTo>
                      <a:lnTo>
                        <a:pt x="4840" y="1697"/>
                      </a:lnTo>
                      <a:close/>
                      <a:moveTo>
                        <a:pt x="4938" y="2133"/>
                      </a:moveTo>
                      <a:lnTo>
                        <a:pt x="4938" y="4460"/>
                      </a:lnTo>
                      <a:lnTo>
                        <a:pt x="2904" y="5648"/>
                      </a:lnTo>
                      <a:lnTo>
                        <a:pt x="2904" y="3315"/>
                      </a:lnTo>
                      <a:lnTo>
                        <a:pt x="4938" y="2133"/>
                      </a:lnTo>
                      <a:close/>
                    </a:path>
                  </a:pathLst>
                </a:custGeom>
                <a:solidFill>
                  <a:schemeClr val="bg1">
                    <a:lumMod val="65000"/>
                  </a:schemeClr>
                </a:solidFill>
                <a:ln w="3175">
                  <a:noFill/>
                  <a:miter lim="800000"/>
                </a:ln>
                <a:effectLst/>
              </p:spPr>
              <p:txBody>
                <a:bodyPr wrap="none" anchor="ctr"/>
                <a:lstStyle/>
                <a:p>
                  <a:pPr defTabSz="914192">
                    <a:defRPr/>
                  </a:pPr>
                  <a:endParaRPr lang="en-US" sz="1765">
                    <a:solidFill>
                      <a:srgbClr val="505050"/>
                    </a:solidFill>
                    <a:latin typeface="Segoe UI Semilight"/>
                  </a:endParaRPr>
                </a:p>
              </p:txBody>
            </p:sp>
          </p:grpSp>
        </p:grpSp>
      </p:grpSp>
      <p:sp>
        <p:nvSpPr>
          <p:cNvPr id="45" name="Title 1">
            <a:extLst>
              <a:ext uri="{FF2B5EF4-FFF2-40B4-BE49-F238E27FC236}">
                <a16:creationId xmlns:a16="http://schemas.microsoft.com/office/drawing/2014/main" id="{F78D5B93-F5FA-4B4B-981E-08E5A0E0C3E4}"/>
              </a:ext>
            </a:extLst>
          </p:cNvPr>
          <p:cNvSpPr txBox="1">
            <a:spLocks/>
          </p:cNvSpPr>
          <p:nvPr/>
        </p:nvSpPr>
        <p:spPr>
          <a:xfrm>
            <a:off x="269241" y="654148"/>
            <a:ext cx="11655840" cy="899537"/>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367"/>
            <a:r>
              <a:rPr lang="en-US" sz="3921" spc="-100" dirty="0">
                <a:gradFill>
                  <a:gsLst>
                    <a:gs pos="1250">
                      <a:srgbClr val="353535"/>
                    </a:gs>
                    <a:gs pos="100000">
                      <a:srgbClr val="353535"/>
                    </a:gs>
                  </a:gsLst>
                  <a:lin ang="5400000" scaled="0"/>
                </a:gradFill>
                <a:latin typeface="Segoe UI Light"/>
              </a:rPr>
              <a:t>Manage and control user identity and access</a:t>
            </a:r>
          </a:p>
        </p:txBody>
      </p:sp>
      <p:sp>
        <p:nvSpPr>
          <p:cNvPr id="46" name="Rectangle 45">
            <a:extLst>
              <a:ext uri="{FF2B5EF4-FFF2-40B4-BE49-F238E27FC236}">
                <a16:creationId xmlns:a16="http://schemas.microsoft.com/office/drawing/2014/main" id="{21FEC91F-C59D-403B-A1BE-D09AA22C1E56}"/>
              </a:ext>
            </a:extLst>
          </p:cNvPr>
          <p:cNvSpPr/>
          <p:nvPr/>
        </p:nvSpPr>
        <p:spPr>
          <a:xfrm>
            <a:off x="269241" y="320896"/>
            <a:ext cx="6819078" cy="416383"/>
          </a:xfrm>
          <a:prstGeom prst="rect">
            <a:avLst/>
          </a:prstGeom>
          <a:noFill/>
        </p:spPr>
        <p:txBody>
          <a:bodyPr wrap="none" lIns="143428">
            <a:spAutoFit/>
          </a:bodyPr>
          <a:lstStyle/>
          <a:p>
            <a:pPr defTabSz="914102" fontAlgn="base">
              <a:lnSpc>
                <a:spcPct val="90000"/>
              </a:lnSpc>
              <a:spcBef>
                <a:spcPct val="0"/>
              </a:spcBef>
              <a:spcAft>
                <a:spcPct val="0"/>
              </a:spcAft>
            </a:pPr>
            <a:r>
              <a:rPr lang="en-US" sz="2353" dirty="0">
                <a:ln w="3175">
                  <a:noFill/>
                </a:ln>
                <a:solidFill>
                  <a:srgbClr val="0078D7"/>
                </a:solidFill>
                <a:latin typeface="Segoe UI Semilight"/>
                <a:cs typeface="Segoe UI" pitchFamily="34" charset="0"/>
              </a:rPr>
              <a:t>Built-in Controls | Identity and access management</a:t>
            </a:r>
          </a:p>
        </p:txBody>
      </p:sp>
      <p:sp>
        <p:nvSpPr>
          <p:cNvPr id="50" name="Rectangle 49">
            <a:extLst>
              <a:ext uri="{FF2B5EF4-FFF2-40B4-BE49-F238E27FC236}">
                <a16:creationId xmlns:a16="http://schemas.microsoft.com/office/drawing/2014/main" id="{8949961A-CC8E-40DF-8A69-ED4920BFDBA4}"/>
              </a:ext>
            </a:extLst>
          </p:cNvPr>
          <p:cNvSpPr/>
          <p:nvPr/>
        </p:nvSpPr>
        <p:spPr bwMode="auto">
          <a:xfrm>
            <a:off x="5693601" y="1397243"/>
            <a:ext cx="6086351" cy="5047543"/>
          </a:xfrm>
          <a:prstGeom prst="rect">
            <a:avLst/>
          </a:prstGeom>
          <a:no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7" name="Group 6">
            <a:extLst>
              <a:ext uri="{FF2B5EF4-FFF2-40B4-BE49-F238E27FC236}">
                <a16:creationId xmlns:a16="http://schemas.microsoft.com/office/drawing/2014/main" id="{2F566999-31E8-43D5-9AF1-0E4AF50CA6A8}"/>
              </a:ext>
            </a:extLst>
          </p:cNvPr>
          <p:cNvGrpSpPr/>
          <p:nvPr/>
        </p:nvGrpSpPr>
        <p:grpSpPr>
          <a:xfrm>
            <a:off x="5349948" y="3579441"/>
            <a:ext cx="683144" cy="683144"/>
            <a:chOff x="5869816" y="1498729"/>
            <a:chExt cx="696842" cy="696842"/>
          </a:xfrm>
        </p:grpSpPr>
        <p:sp>
          <p:nvSpPr>
            <p:cNvPr id="52" name="Oval 51">
              <a:extLst>
                <a:ext uri="{FF2B5EF4-FFF2-40B4-BE49-F238E27FC236}">
                  <a16:creationId xmlns:a16="http://schemas.microsoft.com/office/drawing/2014/main" id="{CFDA376C-2A46-45FE-B0BC-B997D6D7C89A}"/>
                </a:ext>
              </a:extLst>
            </p:cNvPr>
            <p:cNvSpPr/>
            <p:nvPr/>
          </p:nvSpPr>
          <p:spPr bwMode="auto">
            <a:xfrm>
              <a:off x="5869816" y="1498729"/>
              <a:ext cx="696842" cy="69684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grpSp>
          <p:nvGrpSpPr>
            <p:cNvPr id="47" name="Group 46">
              <a:extLst>
                <a:ext uri="{FF2B5EF4-FFF2-40B4-BE49-F238E27FC236}">
                  <a16:creationId xmlns:a16="http://schemas.microsoft.com/office/drawing/2014/main" id="{5E93BE4C-7056-42D9-B440-808EB57865A8}"/>
                </a:ext>
              </a:extLst>
            </p:cNvPr>
            <p:cNvGrpSpPr/>
            <p:nvPr/>
          </p:nvGrpSpPr>
          <p:grpSpPr>
            <a:xfrm>
              <a:off x="5952971" y="1581884"/>
              <a:ext cx="530532" cy="530532"/>
              <a:chOff x="5625439" y="609860"/>
              <a:chExt cx="781282" cy="781282"/>
            </a:xfrm>
          </p:grpSpPr>
          <p:sp>
            <p:nvSpPr>
              <p:cNvPr id="48" name="Oval 47">
                <a:extLst>
                  <a:ext uri="{FF2B5EF4-FFF2-40B4-BE49-F238E27FC236}">
                    <a16:creationId xmlns:a16="http://schemas.microsoft.com/office/drawing/2014/main" id="{86DD1D64-8AD5-48E7-BD55-E298855496C1}"/>
                  </a:ext>
                </a:extLst>
              </p:cNvPr>
              <p:cNvSpPr/>
              <p:nvPr/>
            </p:nvSpPr>
            <p:spPr bwMode="auto">
              <a:xfrm>
                <a:off x="5625439" y="609860"/>
                <a:ext cx="781282" cy="78128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sp>
            <p:nvSpPr>
              <p:cNvPr id="49" name="ContactCard_EEBD">
                <a:extLst>
                  <a:ext uri="{FF2B5EF4-FFF2-40B4-BE49-F238E27FC236}">
                    <a16:creationId xmlns:a16="http://schemas.microsoft.com/office/drawing/2014/main" id="{EDF3D870-E591-466D-9FEC-6A7138129B0F}"/>
                  </a:ext>
                </a:extLst>
              </p:cNvPr>
              <p:cNvSpPr>
                <a:spLocks noChangeAspect="1" noEditPoints="1"/>
              </p:cNvSpPr>
              <p:nvPr/>
            </p:nvSpPr>
            <p:spPr bwMode="auto">
              <a:xfrm>
                <a:off x="5787480" y="832751"/>
                <a:ext cx="457200" cy="335501"/>
              </a:xfrm>
              <a:custGeom>
                <a:avLst/>
                <a:gdLst>
                  <a:gd name="T0" fmla="*/ 2121 w 3742"/>
                  <a:gd name="T1" fmla="*/ 998 h 2744"/>
                  <a:gd name="T2" fmla="*/ 3368 w 3742"/>
                  <a:gd name="T3" fmla="*/ 998 h 2744"/>
                  <a:gd name="T4" fmla="*/ 2121 w 3742"/>
                  <a:gd name="T5" fmla="*/ 1746 h 2744"/>
                  <a:gd name="T6" fmla="*/ 2869 w 3742"/>
                  <a:gd name="T7" fmla="*/ 1746 h 2744"/>
                  <a:gd name="T8" fmla="*/ 3742 w 3742"/>
                  <a:gd name="T9" fmla="*/ 0 h 2744"/>
                  <a:gd name="T10" fmla="*/ 0 w 3742"/>
                  <a:gd name="T11" fmla="*/ 0 h 2744"/>
                  <a:gd name="T12" fmla="*/ 0 w 3742"/>
                  <a:gd name="T13" fmla="*/ 2744 h 2744"/>
                  <a:gd name="T14" fmla="*/ 3742 w 3742"/>
                  <a:gd name="T15" fmla="*/ 2744 h 2744"/>
                  <a:gd name="T16" fmla="*/ 3742 w 3742"/>
                  <a:gd name="T17" fmla="*/ 0 h 2744"/>
                  <a:gd name="T18" fmla="*/ 1123 w 3742"/>
                  <a:gd name="T19" fmla="*/ 748 h 2744"/>
                  <a:gd name="T20" fmla="*/ 748 w 3742"/>
                  <a:gd name="T21" fmla="*/ 1123 h 2744"/>
                  <a:gd name="T22" fmla="*/ 1123 w 3742"/>
                  <a:gd name="T23" fmla="*/ 1497 h 2744"/>
                  <a:gd name="T24" fmla="*/ 1497 w 3742"/>
                  <a:gd name="T25" fmla="*/ 1123 h 2744"/>
                  <a:gd name="T26" fmla="*/ 1123 w 3742"/>
                  <a:gd name="T27" fmla="*/ 748 h 2744"/>
                  <a:gd name="T28" fmla="*/ 1746 w 3742"/>
                  <a:gd name="T29" fmla="*/ 2121 h 2744"/>
                  <a:gd name="T30" fmla="*/ 1123 w 3742"/>
                  <a:gd name="T31" fmla="*/ 1497 h 2744"/>
                  <a:gd name="T32" fmla="*/ 499 w 3742"/>
                  <a:gd name="T33" fmla="*/ 2121 h 2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42" h="2744">
                    <a:moveTo>
                      <a:pt x="2121" y="998"/>
                    </a:moveTo>
                    <a:cubicBezTo>
                      <a:pt x="3368" y="998"/>
                      <a:pt x="3368" y="998"/>
                      <a:pt x="3368" y="998"/>
                    </a:cubicBezTo>
                    <a:moveTo>
                      <a:pt x="2121" y="1746"/>
                    </a:moveTo>
                    <a:cubicBezTo>
                      <a:pt x="2869" y="1746"/>
                      <a:pt x="2869" y="1746"/>
                      <a:pt x="2869" y="1746"/>
                    </a:cubicBezTo>
                    <a:moveTo>
                      <a:pt x="3742" y="0"/>
                    </a:moveTo>
                    <a:cubicBezTo>
                      <a:pt x="0" y="0"/>
                      <a:pt x="0" y="0"/>
                      <a:pt x="0" y="0"/>
                    </a:cubicBezTo>
                    <a:cubicBezTo>
                      <a:pt x="0" y="2744"/>
                      <a:pt x="0" y="2744"/>
                      <a:pt x="0" y="2744"/>
                    </a:cubicBezTo>
                    <a:cubicBezTo>
                      <a:pt x="3742" y="2744"/>
                      <a:pt x="3742" y="2744"/>
                      <a:pt x="3742" y="2744"/>
                    </a:cubicBezTo>
                    <a:lnTo>
                      <a:pt x="3742" y="0"/>
                    </a:lnTo>
                    <a:close/>
                    <a:moveTo>
                      <a:pt x="1123" y="748"/>
                    </a:moveTo>
                    <a:cubicBezTo>
                      <a:pt x="916" y="748"/>
                      <a:pt x="748" y="916"/>
                      <a:pt x="748" y="1123"/>
                    </a:cubicBezTo>
                    <a:cubicBezTo>
                      <a:pt x="748" y="1329"/>
                      <a:pt x="916" y="1497"/>
                      <a:pt x="1123" y="1497"/>
                    </a:cubicBezTo>
                    <a:cubicBezTo>
                      <a:pt x="1329" y="1497"/>
                      <a:pt x="1497" y="1329"/>
                      <a:pt x="1497" y="1123"/>
                    </a:cubicBezTo>
                    <a:cubicBezTo>
                      <a:pt x="1497" y="916"/>
                      <a:pt x="1329" y="748"/>
                      <a:pt x="1123" y="748"/>
                    </a:cubicBezTo>
                    <a:close/>
                    <a:moveTo>
                      <a:pt x="1746" y="2121"/>
                    </a:moveTo>
                    <a:cubicBezTo>
                      <a:pt x="1746" y="1776"/>
                      <a:pt x="1467" y="1497"/>
                      <a:pt x="1123" y="1497"/>
                    </a:cubicBezTo>
                    <a:cubicBezTo>
                      <a:pt x="778" y="1497"/>
                      <a:pt x="499" y="1776"/>
                      <a:pt x="499" y="2121"/>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grpSp>
      </p:grpSp>
      <p:sp>
        <p:nvSpPr>
          <p:cNvPr id="2" name="Oval 1">
            <a:extLst>
              <a:ext uri="{FF2B5EF4-FFF2-40B4-BE49-F238E27FC236}">
                <a16:creationId xmlns:a16="http://schemas.microsoft.com/office/drawing/2014/main" id="{6542F306-1728-479E-818A-9035E4B00141}"/>
              </a:ext>
            </a:extLst>
          </p:cNvPr>
          <p:cNvSpPr/>
          <p:nvPr/>
        </p:nvSpPr>
        <p:spPr bwMode="auto">
          <a:xfrm>
            <a:off x="121392" y="1860484"/>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51" name="Oval 50">
            <a:extLst>
              <a:ext uri="{FF2B5EF4-FFF2-40B4-BE49-F238E27FC236}">
                <a16:creationId xmlns:a16="http://schemas.microsoft.com/office/drawing/2014/main" id="{A539AEE6-119F-4B4E-9BC5-CF194962B0DD}"/>
              </a:ext>
            </a:extLst>
          </p:cNvPr>
          <p:cNvSpPr/>
          <p:nvPr/>
        </p:nvSpPr>
        <p:spPr bwMode="auto">
          <a:xfrm>
            <a:off x="121392" y="3026466"/>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2</a:t>
            </a:r>
          </a:p>
        </p:txBody>
      </p:sp>
      <p:sp>
        <p:nvSpPr>
          <p:cNvPr id="53" name="TextBox 52">
            <a:extLst>
              <a:ext uri="{FF2B5EF4-FFF2-40B4-BE49-F238E27FC236}">
                <a16:creationId xmlns:a16="http://schemas.microsoft.com/office/drawing/2014/main" id="{832A8BC8-3069-49DA-9305-15819AB69607}"/>
              </a:ext>
            </a:extLst>
          </p:cNvPr>
          <p:cNvSpPr txBox="1"/>
          <p:nvPr/>
        </p:nvSpPr>
        <p:spPr>
          <a:xfrm>
            <a:off x="374074" y="2909298"/>
            <a:ext cx="5349056" cy="989353"/>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Use principle of least privilege</a:t>
            </a:r>
          </a:p>
          <a:p>
            <a:pPr marL="280121" indent="-280121" defTabSz="914367">
              <a:buFont typeface="Arial" panose="020B0604020202020204" pitchFamily="34" charset="0"/>
              <a:buChar char="•"/>
            </a:pPr>
            <a:r>
              <a:rPr lang="en-US" sz="1372" dirty="0">
                <a:solidFill>
                  <a:srgbClr val="353535"/>
                </a:solidFill>
                <a:latin typeface="Segoe UI Semilight"/>
              </a:rPr>
              <a:t>Azure Role Based Access Control</a:t>
            </a:r>
          </a:p>
          <a:p>
            <a:pPr marL="280121" indent="-280121" defTabSz="914367">
              <a:buFont typeface="Arial" panose="020B0604020202020204" pitchFamily="34" charset="0"/>
              <a:buChar char="•"/>
            </a:pPr>
            <a:r>
              <a:rPr lang="en-US" sz="1372" dirty="0">
                <a:solidFill>
                  <a:srgbClr val="353535"/>
                </a:solidFill>
                <a:latin typeface="Segoe UI Semilight"/>
              </a:rPr>
              <a:t>Azure Active Directory Conditional Access based policy</a:t>
            </a:r>
          </a:p>
        </p:txBody>
      </p:sp>
      <p:sp>
        <p:nvSpPr>
          <p:cNvPr id="54" name="Oval 53">
            <a:extLst>
              <a:ext uri="{FF2B5EF4-FFF2-40B4-BE49-F238E27FC236}">
                <a16:creationId xmlns:a16="http://schemas.microsoft.com/office/drawing/2014/main" id="{1BBC8866-8690-40DF-A107-BC08C5E5A56A}"/>
              </a:ext>
            </a:extLst>
          </p:cNvPr>
          <p:cNvSpPr/>
          <p:nvPr/>
        </p:nvSpPr>
        <p:spPr bwMode="auto">
          <a:xfrm>
            <a:off x="121392" y="4047717"/>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3</a:t>
            </a:r>
          </a:p>
        </p:txBody>
      </p:sp>
      <p:sp>
        <p:nvSpPr>
          <p:cNvPr id="55" name="TextBox 54">
            <a:extLst>
              <a:ext uri="{FF2B5EF4-FFF2-40B4-BE49-F238E27FC236}">
                <a16:creationId xmlns:a16="http://schemas.microsoft.com/office/drawing/2014/main" id="{787BDE5A-CA0E-4C14-A0B7-95E6A6E25F6A}"/>
              </a:ext>
            </a:extLst>
          </p:cNvPr>
          <p:cNvSpPr txBox="1"/>
          <p:nvPr/>
        </p:nvSpPr>
        <p:spPr>
          <a:xfrm>
            <a:off x="374074" y="3924592"/>
            <a:ext cx="5230913" cy="1411770"/>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Enable additional identity protection</a:t>
            </a:r>
          </a:p>
          <a:p>
            <a:pPr marL="280121" indent="-280121" defTabSz="914367">
              <a:buFont typeface="Arial" panose="020B0604020202020204" pitchFamily="34" charset="0"/>
              <a:buChar char="•"/>
            </a:pPr>
            <a:r>
              <a:rPr lang="en-US" sz="1372" dirty="0">
                <a:solidFill>
                  <a:srgbClr val="353535"/>
                </a:solidFill>
                <a:latin typeface="Segoe UI Semilight"/>
              </a:rPr>
              <a:t>Configure Multi-factor authentication</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Monitor and control privileged accounts with Azure AD PIM</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Enable additional threat protection with Azure AD Identity Protection</a:t>
            </a:r>
            <a:endParaRPr lang="en-US" sz="1568" dirty="0">
              <a:solidFill>
                <a:srgbClr val="353535"/>
              </a:solidFill>
              <a:latin typeface="Segoe UI Semilight"/>
              <a:cs typeface="Segoe UI" pitchFamily="34" charset="0"/>
            </a:endParaRPr>
          </a:p>
        </p:txBody>
      </p:sp>
    </p:spTree>
    <p:extLst>
      <p:ext uri="{BB962C8B-B14F-4D97-AF65-F5344CB8AC3E}">
        <p14:creationId xmlns:p14="http://schemas.microsoft.com/office/powerpoint/2010/main" val="2099232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up)">
                                      <p:cBhvr>
                                        <p:cTn id="7" dur="250"/>
                                        <p:tgtEl>
                                          <p:spTgt spid="50"/>
                                        </p:tgtEl>
                                      </p:cBhvr>
                                    </p:animEffect>
                                  </p:childTnLst>
                                </p:cTn>
                              </p:par>
                            </p:childTnLst>
                          </p:cTn>
                        </p:par>
                        <p:par>
                          <p:cTn id="8" fill="hold">
                            <p:stCondLst>
                              <p:cond delay="250"/>
                            </p:stCondLst>
                            <p:childTnLst>
                              <p:par>
                                <p:cTn id="9" presetID="22" presetClass="entr" presetSubtype="1"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75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0"/>
                                        </p:tgtEl>
                                        <p:attrNameLst>
                                          <p:attrName>style.visibility</p:attrName>
                                        </p:attrNameLst>
                                      </p:cBhvr>
                                      <p:to>
                                        <p:strVal val="visible"/>
                                      </p:to>
                                    </p:set>
                                    <p:animEffect transition="in" filter="fade">
                                      <p:cBhvr>
                                        <p:cTn id="15" dur="1000"/>
                                        <p:tgtEl>
                                          <p:spTgt spid="60"/>
                                        </p:tgtEl>
                                      </p:cBhvr>
                                    </p:animEffect>
                                  </p:childTnLst>
                                </p:cTn>
                              </p:par>
                              <p:par>
                                <p:cTn id="16" presetID="42" presetClass="path" presetSubtype="0" decel="100000" fill="hold" grpId="1" nodeType="withEffect">
                                  <p:stCondLst>
                                    <p:cond delay="0"/>
                                  </p:stCondLst>
                                  <p:childTnLst>
                                    <p:animMotion origin="layout" path="M 2.65765E-6 -4.77985E-6 L 2.65765E-6 0.09646 " pathEditMode="relative" rAng="0" ptsTypes="AA">
                                      <p:cBhvr>
                                        <p:cTn id="17" dur="1000" spd="-100000" fill="hold"/>
                                        <p:tgtEl>
                                          <p:spTgt spid="60"/>
                                        </p:tgtEl>
                                        <p:attrNameLst>
                                          <p:attrName>ppt_x</p:attrName>
                                          <p:attrName>ppt_y</p:attrName>
                                        </p:attrNameLst>
                                      </p:cBhvr>
                                      <p:rCtr x="0" y="4812"/>
                                    </p:animMotion>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fade">
                                      <p:cBhvr>
                                        <p:cTn id="21" dur="1000"/>
                                        <p:tgtEl>
                                          <p:spTgt spid="53"/>
                                        </p:tgtEl>
                                      </p:cBhvr>
                                    </p:animEffect>
                                  </p:childTnLst>
                                </p:cTn>
                              </p:par>
                              <p:par>
                                <p:cTn id="22" presetID="42" presetClass="path" presetSubtype="0" decel="100000" fill="hold" grpId="1" nodeType="withEffect">
                                  <p:stCondLst>
                                    <p:cond delay="0"/>
                                  </p:stCondLst>
                                  <p:childTnLst>
                                    <p:animMotion origin="layout" path="M 2.65765E-6 -4.77985E-6 L 2.65765E-6 0.09646 " pathEditMode="relative" rAng="0" ptsTypes="AA">
                                      <p:cBhvr>
                                        <p:cTn id="23" dur="1000" spd="-100000" fill="hold"/>
                                        <p:tgtEl>
                                          <p:spTgt spid="53"/>
                                        </p:tgtEl>
                                        <p:attrNameLst>
                                          <p:attrName>ppt_x</p:attrName>
                                          <p:attrName>ppt_y</p:attrName>
                                        </p:attrNameLst>
                                      </p:cBhvr>
                                      <p:rCtr x="0" y="4812"/>
                                    </p:animMotion>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1000"/>
                                        <p:tgtEl>
                                          <p:spTgt spid="55"/>
                                        </p:tgtEl>
                                      </p:cBhvr>
                                    </p:animEffect>
                                  </p:childTnLst>
                                </p:cTn>
                              </p:par>
                              <p:par>
                                <p:cTn id="28" presetID="42" presetClass="path" presetSubtype="0" decel="100000" fill="hold" grpId="1" nodeType="withEffect">
                                  <p:stCondLst>
                                    <p:cond delay="0"/>
                                  </p:stCondLst>
                                  <p:childTnLst>
                                    <p:animMotion origin="layout" path="M 2.65765E-6 -4.77985E-6 L 2.65765E-6 0.09646 " pathEditMode="relative" rAng="0" ptsTypes="AA">
                                      <p:cBhvr>
                                        <p:cTn id="29" dur="1000" spd="-100000" fill="hold"/>
                                        <p:tgtEl>
                                          <p:spTgt spid="55"/>
                                        </p:tgtEl>
                                        <p:attrNameLst>
                                          <p:attrName>ppt_x</p:attrName>
                                          <p:attrName>ppt_y</p:attrName>
                                        </p:attrNameLst>
                                      </p:cBhvr>
                                      <p:rCtr x="0" y="481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0" grpId="1"/>
      <p:bldP spid="50" grpId="0" animBg="1"/>
      <p:bldP spid="53" grpId="0"/>
      <p:bldP spid="53" grpId="1"/>
      <p:bldP spid="55" grpId="0"/>
      <p:bldP spid="55"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FF3C4EC-2F45-4DA0-B834-0019D80E901B}"/>
              </a:ext>
            </a:extLst>
          </p:cNvPr>
          <p:cNvGrpSpPr/>
          <p:nvPr/>
        </p:nvGrpSpPr>
        <p:grpSpPr>
          <a:xfrm>
            <a:off x="6234687" y="1700205"/>
            <a:ext cx="5277709" cy="4086374"/>
            <a:chOff x="5905757" y="1189683"/>
            <a:chExt cx="6215873" cy="4812766"/>
          </a:xfrm>
        </p:grpSpPr>
        <p:sp>
          <p:nvSpPr>
            <p:cNvPr id="173" name="Freeform: Shape 172">
              <a:extLst>
                <a:ext uri="{FF2B5EF4-FFF2-40B4-BE49-F238E27FC236}">
                  <a16:creationId xmlns:a16="http://schemas.microsoft.com/office/drawing/2014/main" id="{B538315D-E414-42AF-A889-F6669A8FE1A0}"/>
                </a:ext>
              </a:extLst>
            </p:cNvPr>
            <p:cNvSpPr/>
            <p:nvPr/>
          </p:nvSpPr>
          <p:spPr bwMode="auto">
            <a:xfrm>
              <a:off x="8942965" y="3587806"/>
              <a:ext cx="0" cy="790575"/>
            </a:xfrm>
            <a:custGeom>
              <a:avLst/>
              <a:gdLst>
                <a:gd name="connsiteX0" fmla="*/ 0 w 0"/>
                <a:gd name="connsiteY0" fmla="*/ 790575 h 790575"/>
                <a:gd name="connsiteX1" fmla="*/ 0 w 0"/>
                <a:gd name="connsiteY1" fmla="*/ 0 h 790575"/>
              </a:gdLst>
              <a:ahLst/>
              <a:cxnLst>
                <a:cxn ang="0">
                  <a:pos x="connsiteX0" y="connsiteY0"/>
                </a:cxn>
                <a:cxn ang="0">
                  <a:pos x="connsiteX1" y="connsiteY1"/>
                </a:cxn>
              </a:cxnLst>
              <a:rect l="l" t="t" r="r" b="b"/>
              <a:pathLst>
                <a:path h="790575">
                  <a:moveTo>
                    <a:pt x="0" y="790575"/>
                  </a:move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pic>
          <p:nvPicPr>
            <p:cNvPr id="145" name="Picture 144">
              <a:extLst>
                <a:ext uri="{FF2B5EF4-FFF2-40B4-BE49-F238E27FC236}">
                  <a16:creationId xmlns:a16="http://schemas.microsoft.com/office/drawing/2014/main" id="{CCC474B6-4299-4A7E-BC38-CDBBAFA65D43}"/>
                </a:ext>
              </a:extLst>
            </p:cNvPr>
            <p:cNvPicPr>
              <a:picLocks noChangeAspect="1"/>
            </p:cNvPicPr>
            <p:nvPr/>
          </p:nvPicPr>
          <p:blipFill>
            <a:blip r:embed="rId3">
              <a:grayscl/>
            </a:blip>
            <a:srcRect l="4716" t="3268" r="68751" b="5680"/>
            <a:stretch>
              <a:fillRect/>
            </a:stretch>
          </p:blipFill>
          <p:spPr>
            <a:xfrm>
              <a:off x="6150092" y="1889615"/>
              <a:ext cx="1459155" cy="145915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ln w="15875">
              <a:solidFill>
                <a:schemeClr val="tx1"/>
              </a:solidFill>
            </a:ln>
          </p:spPr>
        </p:pic>
        <p:sp>
          <p:nvSpPr>
            <p:cNvPr id="23" name="Oval 22">
              <a:extLst>
                <a:ext uri="{FF2B5EF4-FFF2-40B4-BE49-F238E27FC236}">
                  <a16:creationId xmlns:a16="http://schemas.microsoft.com/office/drawing/2014/main" id="{07857FE1-2BDC-47EC-B484-0C83AD30D0AF}"/>
                </a:ext>
              </a:extLst>
            </p:cNvPr>
            <p:cNvSpPr/>
            <p:nvPr/>
          </p:nvSpPr>
          <p:spPr bwMode="auto">
            <a:xfrm>
              <a:off x="5948838" y="1688361"/>
              <a:ext cx="1861662" cy="1861662"/>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50" name="monitor" title="Icon of a monitor">
              <a:extLst>
                <a:ext uri="{FF2B5EF4-FFF2-40B4-BE49-F238E27FC236}">
                  <a16:creationId xmlns:a16="http://schemas.microsoft.com/office/drawing/2014/main" id="{172D9523-D698-4CE3-8CCF-B54BF5068069}"/>
                </a:ext>
              </a:extLst>
            </p:cNvPr>
            <p:cNvSpPr>
              <a:spLocks noChangeAspect="1" noEditPoints="1"/>
            </p:cNvSpPr>
            <p:nvPr/>
          </p:nvSpPr>
          <p:spPr bwMode="auto">
            <a:xfrm>
              <a:off x="6548021" y="2487382"/>
              <a:ext cx="663296" cy="508345"/>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solidFill>
              <a:schemeClr val="bg1"/>
            </a:solidFill>
            <a:ln w="19050"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dirty="0">
                <a:gradFill>
                  <a:gsLst>
                    <a:gs pos="0">
                      <a:srgbClr val="505050"/>
                    </a:gs>
                    <a:gs pos="100000">
                      <a:srgbClr val="505050"/>
                    </a:gs>
                  </a:gsLst>
                </a:gradFill>
                <a:latin typeface="Segoe UI Semilight"/>
              </a:endParaRPr>
            </a:p>
          </p:txBody>
        </p:sp>
        <p:pic>
          <p:nvPicPr>
            <p:cNvPr id="146" name="Picture 145">
              <a:extLst>
                <a:ext uri="{FF2B5EF4-FFF2-40B4-BE49-F238E27FC236}">
                  <a16:creationId xmlns:a16="http://schemas.microsoft.com/office/drawing/2014/main" id="{D31AECCF-BAE2-475F-B922-FEC509E010F4}"/>
                </a:ext>
              </a:extLst>
            </p:cNvPr>
            <p:cNvPicPr>
              <a:picLocks noChangeAspect="1"/>
            </p:cNvPicPr>
            <p:nvPr/>
          </p:nvPicPr>
          <p:blipFill>
            <a:blip r:embed="rId3">
              <a:grayscl/>
            </a:blip>
            <a:srcRect l="4716" t="3268" r="68751" b="5680"/>
            <a:stretch>
              <a:fillRect/>
            </a:stretch>
          </p:blipFill>
          <p:spPr>
            <a:xfrm>
              <a:off x="8213388" y="1889615"/>
              <a:ext cx="1459155" cy="145915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ln w="15875">
              <a:solidFill>
                <a:schemeClr val="tx1"/>
              </a:solidFill>
            </a:ln>
          </p:spPr>
        </p:pic>
        <p:sp>
          <p:nvSpPr>
            <p:cNvPr id="153" name="Oval 152">
              <a:extLst>
                <a:ext uri="{FF2B5EF4-FFF2-40B4-BE49-F238E27FC236}">
                  <a16:creationId xmlns:a16="http://schemas.microsoft.com/office/drawing/2014/main" id="{F3B5B510-B4D7-4563-91E5-C80C66D35475}"/>
                </a:ext>
              </a:extLst>
            </p:cNvPr>
            <p:cNvSpPr/>
            <p:nvPr/>
          </p:nvSpPr>
          <p:spPr bwMode="auto">
            <a:xfrm>
              <a:off x="8007370" y="1683597"/>
              <a:ext cx="1871190" cy="1871190"/>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0" name="Lock" title="Icon of a padlock">
              <a:extLst>
                <a:ext uri="{FF2B5EF4-FFF2-40B4-BE49-F238E27FC236}">
                  <a16:creationId xmlns:a16="http://schemas.microsoft.com/office/drawing/2014/main" id="{EC112B40-FA03-4B87-8BAC-984C4EC3621D}"/>
                </a:ext>
              </a:extLst>
            </p:cNvPr>
            <p:cNvSpPr>
              <a:spLocks noChangeAspect="1" noEditPoints="1"/>
            </p:cNvSpPr>
            <p:nvPr/>
          </p:nvSpPr>
          <p:spPr bwMode="auto">
            <a:xfrm>
              <a:off x="8850774" y="2134339"/>
              <a:ext cx="184382" cy="257702"/>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solidFill>
              <a:schemeClr val="bg1"/>
            </a:solidFill>
            <a:ln w="15875"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pic>
          <p:nvPicPr>
            <p:cNvPr id="147" name="Picture 146">
              <a:extLst>
                <a:ext uri="{FF2B5EF4-FFF2-40B4-BE49-F238E27FC236}">
                  <a16:creationId xmlns:a16="http://schemas.microsoft.com/office/drawing/2014/main" id="{7BF1E0E0-AC3D-473F-919A-403D624D899D}"/>
                </a:ext>
              </a:extLst>
            </p:cNvPr>
            <p:cNvPicPr>
              <a:picLocks noChangeAspect="1"/>
            </p:cNvPicPr>
            <p:nvPr/>
          </p:nvPicPr>
          <p:blipFill>
            <a:blip r:embed="rId3">
              <a:grayscl/>
            </a:blip>
            <a:srcRect l="4716" t="3268" r="68751" b="5680"/>
            <a:stretch>
              <a:fillRect/>
            </a:stretch>
          </p:blipFill>
          <p:spPr>
            <a:xfrm>
              <a:off x="10271920" y="1889615"/>
              <a:ext cx="1459155" cy="145915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ln w="15875">
              <a:solidFill>
                <a:schemeClr val="tx1"/>
              </a:solidFill>
            </a:ln>
          </p:spPr>
        </p:pic>
        <p:sp>
          <p:nvSpPr>
            <p:cNvPr id="151" name="Database_EFC7" title="Icon of a cylinder">
              <a:extLst>
                <a:ext uri="{FF2B5EF4-FFF2-40B4-BE49-F238E27FC236}">
                  <a16:creationId xmlns:a16="http://schemas.microsoft.com/office/drawing/2014/main" id="{6447A293-AC56-45DB-BDF1-723E26F69C00}"/>
                </a:ext>
              </a:extLst>
            </p:cNvPr>
            <p:cNvSpPr>
              <a:spLocks noChangeAspect="1" noEditPoints="1"/>
            </p:cNvSpPr>
            <p:nvPr/>
          </p:nvSpPr>
          <p:spPr bwMode="auto">
            <a:xfrm>
              <a:off x="10790984" y="2503598"/>
              <a:ext cx="421027" cy="547268"/>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solidFill>
              <a:schemeClr val="bg1"/>
            </a:solidFill>
            <a:ln w="19050"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sp>
          <p:nvSpPr>
            <p:cNvPr id="154" name="Oval 153">
              <a:extLst>
                <a:ext uri="{FF2B5EF4-FFF2-40B4-BE49-F238E27FC236}">
                  <a16:creationId xmlns:a16="http://schemas.microsoft.com/office/drawing/2014/main" id="{E877F499-E5F8-413B-940A-6F80DB5F21CC}"/>
                </a:ext>
              </a:extLst>
            </p:cNvPr>
            <p:cNvSpPr/>
            <p:nvPr/>
          </p:nvSpPr>
          <p:spPr bwMode="auto">
            <a:xfrm>
              <a:off x="10065902" y="1683597"/>
              <a:ext cx="1871190" cy="1871190"/>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61" name="Lock" title="Icon of a padlock">
              <a:extLst>
                <a:ext uri="{FF2B5EF4-FFF2-40B4-BE49-F238E27FC236}">
                  <a16:creationId xmlns:a16="http://schemas.microsoft.com/office/drawing/2014/main" id="{E315BD00-0061-4D07-86B1-C91A5B549A77}"/>
                </a:ext>
              </a:extLst>
            </p:cNvPr>
            <p:cNvSpPr>
              <a:spLocks noChangeAspect="1" noEditPoints="1"/>
            </p:cNvSpPr>
            <p:nvPr/>
          </p:nvSpPr>
          <p:spPr bwMode="auto">
            <a:xfrm>
              <a:off x="10909306" y="2137558"/>
              <a:ext cx="184382" cy="257702"/>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solidFill>
              <a:schemeClr val="bg1"/>
            </a:solidFill>
            <a:ln w="15875"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sp>
          <p:nvSpPr>
            <p:cNvPr id="38" name="Rectangle 37">
              <a:extLst>
                <a:ext uri="{FF2B5EF4-FFF2-40B4-BE49-F238E27FC236}">
                  <a16:creationId xmlns:a16="http://schemas.microsoft.com/office/drawing/2014/main" id="{D2CB2A22-AE64-44FB-A29E-75974C072497}"/>
                </a:ext>
              </a:extLst>
            </p:cNvPr>
            <p:cNvSpPr/>
            <p:nvPr/>
          </p:nvSpPr>
          <p:spPr bwMode="auto">
            <a:xfrm>
              <a:off x="7435067" y="5426764"/>
              <a:ext cx="3658621" cy="575685"/>
            </a:xfrm>
            <a:prstGeom prst="rect">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defTabSz="914102" fontAlgn="base">
                <a:lnSpc>
                  <a:spcPct val="90000"/>
                </a:lnSpc>
                <a:spcBef>
                  <a:spcPct val="0"/>
                </a:spcBef>
                <a:spcAft>
                  <a:spcPct val="0"/>
                </a:spcAft>
              </a:pPr>
              <a:r>
                <a:rPr lang="en-US" sz="1765" dirty="0">
                  <a:gradFill>
                    <a:gsLst>
                      <a:gs pos="0">
                        <a:srgbClr val="0078D7"/>
                      </a:gs>
                      <a:gs pos="100000">
                        <a:srgbClr val="0078D7"/>
                      </a:gs>
                    </a:gsLst>
                    <a:lin ang="5400000" scaled="0"/>
                  </a:gradFill>
                  <a:latin typeface="Segoe UI" panose="020B0502040204020203" pitchFamily="34" charset="0"/>
                  <a:ea typeface="Segoe UI" panose="020B0502040204020203" pitchFamily="34" charset="0"/>
                  <a:cs typeface="Segoe UI" panose="020B0502040204020203" pitchFamily="34" charset="0"/>
                </a:rPr>
                <a:t>Key &amp; Certificate Management- Azure Key Vault</a:t>
              </a:r>
            </a:p>
          </p:txBody>
        </p:sp>
        <p:sp>
          <p:nvSpPr>
            <p:cNvPr id="171" name="Freeform: Shape 170">
              <a:extLst>
                <a:ext uri="{FF2B5EF4-FFF2-40B4-BE49-F238E27FC236}">
                  <a16:creationId xmlns:a16="http://schemas.microsoft.com/office/drawing/2014/main" id="{B79928FD-93FF-492A-929A-3CC8BAD88414}"/>
                </a:ext>
              </a:extLst>
            </p:cNvPr>
            <p:cNvSpPr/>
            <p:nvPr/>
          </p:nvSpPr>
          <p:spPr bwMode="auto">
            <a:xfrm>
              <a:off x="6886575" y="3597331"/>
              <a:ext cx="1599190" cy="1228725"/>
            </a:xfrm>
            <a:custGeom>
              <a:avLst/>
              <a:gdLst>
                <a:gd name="connsiteX0" fmla="*/ 1123950 w 1123950"/>
                <a:gd name="connsiteY0" fmla="*/ 1228725 h 1228725"/>
                <a:gd name="connsiteX1" fmla="*/ 0 w 1123950"/>
                <a:gd name="connsiteY1" fmla="*/ 1228725 h 1228725"/>
                <a:gd name="connsiteX2" fmla="*/ 0 w 1123950"/>
                <a:gd name="connsiteY2" fmla="*/ 0 h 1228725"/>
              </a:gdLst>
              <a:ahLst/>
              <a:cxnLst>
                <a:cxn ang="0">
                  <a:pos x="connsiteX0" y="connsiteY0"/>
                </a:cxn>
                <a:cxn ang="0">
                  <a:pos x="connsiteX1" y="connsiteY1"/>
                </a:cxn>
                <a:cxn ang="0">
                  <a:pos x="connsiteX2" y="connsiteY2"/>
                </a:cxn>
              </a:cxnLst>
              <a:rect l="l" t="t" r="r" b="b"/>
              <a:pathLst>
                <a:path w="1123950" h="1228725">
                  <a:moveTo>
                    <a:pt x="1123950" y="1228725"/>
                  </a:moveTo>
                  <a:lnTo>
                    <a:pt x="0" y="1228725"/>
                  </a:ln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sp>
          <p:nvSpPr>
            <p:cNvPr id="172" name="Freeform: Shape 171">
              <a:extLst>
                <a:ext uri="{FF2B5EF4-FFF2-40B4-BE49-F238E27FC236}">
                  <a16:creationId xmlns:a16="http://schemas.microsoft.com/office/drawing/2014/main" id="{E93B28D6-4282-471B-87E5-5752B0709036}"/>
                </a:ext>
              </a:extLst>
            </p:cNvPr>
            <p:cNvSpPr/>
            <p:nvPr/>
          </p:nvSpPr>
          <p:spPr bwMode="auto">
            <a:xfrm flipH="1">
              <a:off x="9400165" y="3597331"/>
              <a:ext cx="1612293" cy="1228725"/>
            </a:xfrm>
            <a:custGeom>
              <a:avLst/>
              <a:gdLst>
                <a:gd name="connsiteX0" fmla="*/ 1123950 w 1123950"/>
                <a:gd name="connsiteY0" fmla="*/ 1228725 h 1228725"/>
                <a:gd name="connsiteX1" fmla="*/ 0 w 1123950"/>
                <a:gd name="connsiteY1" fmla="*/ 1228725 h 1228725"/>
                <a:gd name="connsiteX2" fmla="*/ 0 w 1123950"/>
                <a:gd name="connsiteY2" fmla="*/ 0 h 1228725"/>
              </a:gdLst>
              <a:ahLst/>
              <a:cxnLst>
                <a:cxn ang="0">
                  <a:pos x="connsiteX0" y="connsiteY0"/>
                </a:cxn>
                <a:cxn ang="0">
                  <a:pos x="connsiteX1" y="connsiteY1"/>
                </a:cxn>
                <a:cxn ang="0">
                  <a:pos x="connsiteX2" y="connsiteY2"/>
                </a:cxn>
              </a:cxnLst>
              <a:rect l="l" t="t" r="r" b="b"/>
              <a:pathLst>
                <a:path w="1123950" h="1228725">
                  <a:moveTo>
                    <a:pt x="1123950" y="1228725"/>
                  </a:moveTo>
                  <a:lnTo>
                    <a:pt x="0" y="1228725"/>
                  </a:ln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sp>
          <p:nvSpPr>
            <p:cNvPr id="174" name="Oval 173">
              <a:extLst>
                <a:ext uri="{FF2B5EF4-FFF2-40B4-BE49-F238E27FC236}">
                  <a16:creationId xmlns:a16="http://schemas.microsoft.com/office/drawing/2014/main" id="{AC1508EC-26C8-46EC-B93E-DB6410C677C0}"/>
                </a:ext>
              </a:extLst>
            </p:cNvPr>
            <p:cNvSpPr/>
            <p:nvPr/>
          </p:nvSpPr>
          <p:spPr bwMode="auto">
            <a:xfrm>
              <a:off x="8504815" y="4378381"/>
              <a:ext cx="895350" cy="895350"/>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cs typeface="Segoe UI" pitchFamily="34" charset="0"/>
              </a:endParaRPr>
            </a:p>
          </p:txBody>
        </p:sp>
        <p:grpSp>
          <p:nvGrpSpPr>
            <p:cNvPr id="43" name="Group 42">
              <a:extLst>
                <a:ext uri="{FF2B5EF4-FFF2-40B4-BE49-F238E27FC236}">
                  <a16:creationId xmlns:a16="http://schemas.microsoft.com/office/drawing/2014/main" id="{C68DF035-C9DE-4B45-A535-626F556CB89D}"/>
                </a:ext>
              </a:extLst>
            </p:cNvPr>
            <p:cNvGrpSpPr/>
            <p:nvPr/>
          </p:nvGrpSpPr>
          <p:grpSpPr>
            <a:xfrm>
              <a:off x="8797791" y="4653088"/>
              <a:ext cx="237110" cy="345936"/>
              <a:chOff x="8211795" y="4681622"/>
              <a:chExt cx="438430" cy="639656"/>
            </a:xfrm>
            <a:solidFill>
              <a:schemeClr val="bg1"/>
            </a:solidFill>
          </p:grpSpPr>
          <p:sp>
            <p:nvSpPr>
              <p:cNvPr id="163" name="Lock" title="Icon of a padlock">
                <a:extLst>
                  <a:ext uri="{FF2B5EF4-FFF2-40B4-BE49-F238E27FC236}">
                    <a16:creationId xmlns:a16="http://schemas.microsoft.com/office/drawing/2014/main" id="{AD3CACAE-6374-4955-AC0C-043081754542}"/>
                  </a:ext>
                </a:extLst>
              </p:cNvPr>
              <p:cNvSpPr>
                <a:spLocks noChangeAspect="1" noEditPoints="1"/>
              </p:cNvSpPr>
              <p:nvPr/>
            </p:nvSpPr>
            <p:spPr bwMode="auto">
              <a:xfrm>
                <a:off x="8323103" y="4681622"/>
                <a:ext cx="327122" cy="457200"/>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solidFill>
                <a:schemeClr val="bg1"/>
              </a:solidFill>
              <a:ln w="15875"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sp>
            <p:nvSpPr>
              <p:cNvPr id="162" name="key" title="Icon of a key">
                <a:extLst>
                  <a:ext uri="{FF2B5EF4-FFF2-40B4-BE49-F238E27FC236}">
                    <a16:creationId xmlns:a16="http://schemas.microsoft.com/office/drawing/2014/main" id="{540B1C90-28F4-4955-951E-5FA4B69ADDD0}"/>
                  </a:ext>
                </a:extLst>
              </p:cNvPr>
              <p:cNvSpPr>
                <a:spLocks noChangeAspect="1" noEditPoints="1"/>
              </p:cNvSpPr>
              <p:nvPr/>
            </p:nvSpPr>
            <p:spPr bwMode="auto">
              <a:xfrm>
                <a:off x="8211795" y="4955518"/>
                <a:ext cx="367646" cy="365760"/>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solidFill>
                <a:schemeClr val="bg1"/>
              </a:solidFill>
              <a:ln w="15875"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grpSp>
        <p:sp>
          <p:nvSpPr>
            <p:cNvPr id="165" name="arrow_12" title="Icon of a circle made of a curved arrow pointing clockwise">
              <a:extLst>
                <a:ext uri="{FF2B5EF4-FFF2-40B4-BE49-F238E27FC236}">
                  <a16:creationId xmlns:a16="http://schemas.microsoft.com/office/drawing/2014/main" id="{B1C17851-15CC-4B9C-8F3F-C3FB5895CB27}"/>
                </a:ext>
              </a:extLst>
            </p:cNvPr>
            <p:cNvSpPr>
              <a:spLocks noChangeAspect="1" noEditPoints="1"/>
            </p:cNvSpPr>
            <p:nvPr/>
          </p:nvSpPr>
          <p:spPr bwMode="auto">
            <a:xfrm rot="5400000">
              <a:off x="8685790" y="4573203"/>
              <a:ext cx="514350" cy="505706"/>
            </a:xfrm>
            <a:custGeom>
              <a:avLst/>
              <a:gdLst>
                <a:gd name="T0" fmla="*/ 209 w 328"/>
                <a:gd name="T1" fmla="*/ 0 h 321"/>
                <a:gd name="T2" fmla="*/ 328 w 328"/>
                <a:gd name="T3" fmla="*/ 157 h 321"/>
                <a:gd name="T4" fmla="*/ 164 w 328"/>
                <a:gd name="T5" fmla="*/ 321 h 321"/>
                <a:gd name="T6" fmla="*/ 0 w 328"/>
                <a:gd name="T7" fmla="*/ 157 h 321"/>
                <a:gd name="T8" fmla="*/ 110 w 328"/>
                <a:gd name="T9" fmla="*/ 2 h 321"/>
                <a:gd name="T10" fmla="*/ 110 w 328"/>
                <a:gd name="T11" fmla="*/ 77 h 321"/>
                <a:gd name="T12" fmla="*/ 110 w 328"/>
                <a:gd name="T13" fmla="*/ 2 h 321"/>
                <a:gd name="T14" fmla="*/ 36 w 328"/>
                <a:gd name="T15" fmla="*/ 2 h 3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8" h="321">
                  <a:moveTo>
                    <a:pt x="209" y="0"/>
                  </a:moveTo>
                  <a:cubicBezTo>
                    <a:pt x="278" y="19"/>
                    <a:pt x="328" y="82"/>
                    <a:pt x="328" y="157"/>
                  </a:cubicBezTo>
                  <a:cubicBezTo>
                    <a:pt x="328" y="248"/>
                    <a:pt x="254" y="321"/>
                    <a:pt x="164" y="321"/>
                  </a:cubicBezTo>
                  <a:cubicBezTo>
                    <a:pt x="73" y="321"/>
                    <a:pt x="0" y="248"/>
                    <a:pt x="0" y="157"/>
                  </a:cubicBezTo>
                  <a:cubicBezTo>
                    <a:pt x="0" y="85"/>
                    <a:pt x="46" y="24"/>
                    <a:pt x="110" y="2"/>
                  </a:cubicBezTo>
                  <a:moveTo>
                    <a:pt x="110" y="77"/>
                  </a:moveTo>
                  <a:cubicBezTo>
                    <a:pt x="110" y="2"/>
                    <a:pt x="110" y="2"/>
                    <a:pt x="110" y="2"/>
                  </a:cubicBezTo>
                  <a:cubicBezTo>
                    <a:pt x="36" y="2"/>
                    <a:pt x="36" y="2"/>
                    <a:pt x="36" y="2"/>
                  </a:cubicBezTo>
                </a:path>
              </a:pathLst>
            </a:custGeom>
            <a:noFill/>
            <a:ln w="15875"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882" dirty="0">
                <a:gradFill>
                  <a:gsLst>
                    <a:gs pos="0">
                      <a:srgbClr val="505050"/>
                    </a:gs>
                    <a:gs pos="100000">
                      <a:srgbClr val="505050"/>
                    </a:gs>
                  </a:gsLst>
                  <a:lin ang="5400000" scaled="1"/>
                </a:gradFill>
                <a:latin typeface="Segoe UI Semilight"/>
              </a:endParaRPr>
            </a:p>
          </p:txBody>
        </p:sp>
        <p:sp>
          <p:nvSpPr>
            <p:cNvPr id="176" name="TextBox 175">
              <a:extLst>
                <a:ext uri="{FF2B5EF4-FFF2-40B4-BE49-F238E27FC236}">
                  <a16:creationId xmlns:a16="http://schemas.microsoft.com/office/drawing/2014/main" id="{A28F0F26-D41C-4265-AFC1-0C2042E82012}"/>
                </a:ext>
              </a:extLst>
            </p:cNvPr>
            <p:cNvSpPr txBox="1"/>
            <p:nvPr/>
          </p:nvSpPr>
          <p:spPr>
            <a:xfrm>
              <a:off x="5905757" y="1189683"/>
              <a:ext cx="1947824" cy="517050"/>
            </a:xfrm>
            <a:prstGeom prst="rect">
              <a:avLst/>
            </a:prstGeom>
            <a:noFill/>
          </p:spPr>
          <p:txBody>
            <a:bodyPr wrap="non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VIRTUAL MACHINES</a:t>
              </a:r>
            </a:p>
          </p:txBody>
        </p:sp>
        <p:sp>
          <p:nvSpPr>
            <p:cNvPr id="177" name="TextBox 176">
              <a:extLst>
                <a:ext uri="{FF2B5EF4-FFF2-40B4-BE49-F238E27FC236}">
                  <a16:creationId xmlns:a16="http://schemas.microsoft.com/office/drawing/2014/main" id="{F5EF75C0-A1CB-453D-ADAF-DA4C43A9F05C}"/>
                </a:ext>
              </a:extLst>
            </p:cNvPr>
            <p:cNvSpPr txBox="1"/>
            <p:nvPr/>
          </p:nvSpPr>
          <p:spPr>
            <a:xfrm>
              <a:off x="8172649" y="1189683"/>
              <a:ext cx="1540639" cy="517050"/>
            </a:xfrm>
            <a:prstGeom prst="rect">
              <a:avLst/>
            </a:prstGeom>
            <a:noFill/>
          </p:spPr>
          <p:txBody>
            <a:bodyPr wrap="non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APPLICATIONS</a:t>
              </a:r>
            </a:p>
          </p:txBody>
        </p:sp>
        <p:sp>
          <p:nvSpPr>
            <p:cNvPr id="178" name="TextBox 177">
              <a:extLst>
                <a:ext uri="{FF2B5EF4-FFF2-40B4-BE49-F238E27FC236}">
                  <a16:creationId xmlns:a16="http://schemas.microsoft.com/office/drawing/2014/main" id="{2D26AE1B-B4C3-4F3A-9324-946F015CF26E}"/>
                </a:ext>
              </a:extLst>
            </p:cNvPr>
            <p:cNvSpPr txBox="1"/>
            <p:nvPr/>
          </p:nvSpPr>
          <p:spPr>
            <a:xfrm>
              <a:off x="9881373" y="1189683"/>
              <a:ext cx="2240257" cy="517050"/>
            </a:xfrm>
            <a:prstGeom prst="rect">
              <a:avLst/>
            </a:prstGeom>
            <a:noFill/>
          </p:spPr>
          <p:txBody>
            <a:bodyPr wrap="non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STORAGE &amp; DATABASES</a:t>
              </a:r>
            </a:p>
          </p:txBody>
        </p:sp>
        <p:sp>
          <p:nvSpPr>
            <p:cNvPr id="159" name="Lock" title="Icon of a padlock">
              <a:extLst>
                <a:ext uri="{FF2B5EF4-FFF2-40B4-BE49-F238E27FC236}">
                  <a16:creationId xmlns:a16="http://schemas.microsoft.com/office/drawing/2014/main" id="{B03DBF43-F058-4039-B2FC-29DD74DF906E}"/>
                </a:ext>
              </a:extLst>
            </p:cNvPr>
            <p:cNvSpPr>
              <a:spLocks noChangeAspect="1" noEditPoints="1"/>
            </p:cNvSpPr>
            <p:nvPr/>
          </p:nvSpPr>
          <p:spPr bwMode="auto">
            <a:xfrm>
              <a:off x="6783919" y="2137558"/>
              <a:ext cx="184382" cy="257702"/>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solidFill>
              <a:schemeClr val="bg1"/>
            </a:solidFill>
            <a:ln w="15875"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sp>
          <p:nvSpPr>
            <p:cNvPr id="180" name="Rectangle 179">
              <a:extLst>
                <a:ext uri="{FF2B5EF4-FFF2-40B4-BE49-F238E27FC236}">
                  <a16:creationId xmlns:a16="http://schemas.microsoft.com/office/drawing/2014/main" id="{31450E36-9956-4313-AF95-AD3036ECF17C}"/>
                </a:ext>
              </a:extLst>
            </p:cNvPr>
            <p:cNvSpPr/>
            <p:nvPr/>
          </p:nvSpPr>
          <p:spPr bwMode="auto">
            <a:xfrm>
              <a:off x="8721867" y="2710023"/>
              <a:ext cx="167876" cy="20938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9" name="GenericApp_EB3B" title="Icon of an app window">
              <a:extLst>
                <a:ext uri="{FF2B5EF4-FFF2-40B4-BE49-F238E27FC236}">
                  <a16:creationId xmlns:a16="http://schemas.microsoft.com/office/drawing/2014/main" id="{0E03181A-0C08-46FA-8A0A-DA21F8811D73}"/>
                </a:ext>
              </a:extLst>
            </p:cNvPr>
            <p:cNvSpPr>
              <a:spLocks noChangeAspect="1" noEditPoints="1"/>
            </p:cNvSpPr>
            <p:nvPr/>
          </p:nvSpPr>
          <p:spPr bwMode="auto">
            <a:xfrm>
              <a:off x="8638021" y="2507624"/>
              <a:ext cx="609889" cy="488103"/>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solidFill>
              <a:schemeClr val="bg1"/>
            </a:solidFill>
            <a:ln w="19050"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dirty="0">
                <a:solidFill>
                  <a:srgbClr val="353535"/>
                </a:solidFill>
                <a:latin typeface="Segoe UI Semilight"/>
              </a:endParaRPr>
            </a:p>
          </p:txBody>
        </p:sp>
        <p:sp>
          <p:nvSpPr>
            <p:cNvPr id="36" name="Freeform 128">
              <a:extLst>
                <a:ext uri="{FF2B5EF4-FFF2-40B4-BE49-F238E27FC236}">
                  <a16:creationId xmlns:a16="http://schemas.microsoft.com/office/drawing/2014/main" id="{32D9DA74-4F19-49EE-8C21-52AF0C771126}"/>
                </a:ext>
              </a:extLst>
            </p:cNvPr>
            <p:cNvSpPr>
              <a:spLocks noChangeArrowheads="1"/>
            </p:cNvSpPr>
            <p:nvPr/>
          </p:nvSpPr>
          <p:spPr bwMode="auto">
            <a:xfrm>
              <a:off x="6764215" y="2566006"/>
              <a:ext cx="230908" cy="263049"/>
            </a:xfrm>
            <a:custGeom>
              <a:avLst/>
              <a:gdLst>
                <a:gd name="T0" fmla="*/ 5324 w 5362"/>
                <a:gd name="T1" fmla="*/ 1458 h 6250"/>
                <a:gd name="T2" fmla="*/ 5324 w 5362"/>
                <a:gd name="T3" fmla="*/ 1458 h 6250"/>
                <a:gd name="T4" fmla="*/ 5300 w 5362"/>
                <a:gd name="T5" fmla="*/ 1446 h 6250"/>
                <a:gd name="T6" fmla="*/ 5269 w 5362"/>
                <a:gd name="T7" fmla="*/ 1452 h 6250"/>
                <a:gd name="T8" fmla="*/ 2727 w 5362"/>
                <a:gd name="T9" fmla="*/ 18 h 6250"/>
                <a:gd name="T10" fmla="*/ 2720 w 5362"/>
                <a:gd name="T11" fmla="*/ 12 h 6250"/>
                <a:gd name="T12" fmla="*/ 2720 w 5362"/>
                <a:gd name="T13" fmla="*/ 12 h 6250"/>
                <a:gd name="T14" fmla="*/ 2702 w 5362"/>
                <a:gd name="T15" fmla="*/ 0 h 6250"/>
                <a:gd name="T16" fmla="*/ 2683 w 5362"/>
                <a:gd name="T17" fmla="*/ 0 h 6250"/>
                <a:gd name="T18" fmla="*/ 2665 w 5362"/>
                <a:gd name="T19" fmla="*/ 0 h 6250"/>
                <a:gd name="T20" fmla="*/ 2647 w 5362"/>
                <a:gd name="T21" fmla="*/ 12 h 6250"/>
                <a:gd name="T22" fmla="*/ 92 w 5362"/>
                <a:gd name="T23" fmla="*/ 1452 h 6250"/>
                <a:gd name="T24" fmla="*/ 92 w 5362"/>
                <a:gd name="T25" fmla="*/ 1452 h 6250"/>
                <a:gd name="T26" fmla="*/ 67 w 5362"/>
                <a:gd name="T27" fmla="*/ 1446 h 6250"/>
                <a:gd name="T28" fmla="*/ 37 w 5362"/>
                <a:gd name="T29" fmla="*/ 1458 h 6250"/>
                <a:gd name="T30" fmla="*/ 37 w 5362"/>
                <a:gd name="T31" fmla="*/ 1458 h 6250"/>
                <a:gd name="T32" fmla="*/ 18 w 5362"/>
                <a:gd name="T33" fmla="*/ 1471 h 6250"/>
                <a:gd name="T34" fmla="*/ 12 w 5362"/>
                <a:gd name="T35" fmla="*/ 1483 h 6250"/>
                <a:gd name="T36" fmla="*/ 0 w 5362"/>
                <a:gd name="T37" fmla="*/ 1501 h 6250"/>
                <a:gd name="T38" fmla="*/ 0 w 5362"/>
                <a:gd name="T39" fmla="*/ 1519 h 6250"/>
                <a:gd name="T40" fmla="*/ 0 w 5362"/>
                <a:gd name="T41" fmla="*/ 4662 h 6250"/>
                <a:gd name="T42" fmla="*/ 0 w 5362"/>
                <a:gd name="T43" fmla="*/ 4662 h 6250"/>
                <a:gd name="T44" fmla="*/ 0 w 5362"/>
                <a:gd name="T45" fmla="*/ 4680 h 6250"/>
                <a:gd name="T46" fmla="*/ 12 w 5362"/>
                <a:gd name="T47" fmla="*/ 4699 h 6250"/>
                <a:gd name="T48" fmla="*/ 18 w 5362"/>
                <a:gd name="T49" fmla="*/ 4711 h 6250"/>
                <a:gd name="T50" fmla="*/ 37 w 5362"/>
                <a:gd name="T51" fmla="*/ 4723 h 6250"/>
                <a:gd name="T52" fmla="*/ 2653 w 5362"/>
                <a:gd name="T53" fmla="*/ 6243 h 6250"/>
                <a:gd name="T54" fmla="*/ 2653 w 5362"/>
                <a:gd name="T55" fmla="*/ 6243 h 6250"/>
                <a:gd name="T56" fmla="*/ 2671 w 5362"/>
                <a:gd name="T57" fmla="*/ 6249 h 6250"/>
                <a:gd name="T58" fmla="*/ 2690 w 5362"/>
                <a:gd name="T59" fmla="*/ 6249 h 6250"/>
                <a:gd name="T60" fmla="*/ 2690 w 5362"/>
                <a:gd name="T61" fmla="*/ 6249 h 6250"/>
                <a:gd name="T62" fmla="*/ 2708 w 5362"/>
                <a:gd name="T63" fmla="*/ 6249 h 6250"/>
                <a:gd name="T64" fmla="*/ 2727 w 5362"/>
                <a:gd name="T65" fmla="*/ 6243 h 6250"/>
                <a:gd name="T66" fmla="*/ 5324 w 5362"/>
                <a:gd name="T67" fmla="*/ 4723 h 6250"/>
                <a:gd name="T68" fmla="*/ 5324 w 5362"/>
                <a:gd name="T69" fmla="*/ 4723 h 6250"/>
                <a:gd name="T70" fmla="*/ 5343 w 5362"/>
                <a:gd name="T71" fmla="*/ 4711 h 6250"/>
                <a:gd name="T72" fmla="*/ 5355 w 5362"/>
                <a:gd name="T73" fmla="*/ 4699 h 6250"/>
                <a:gd name="T74" fmla="*/ 5361 w 5362"/>
                <a:gd name="T75" fmla="*/ 4680 h 6250"/>
                <a:gd name="T76" fmla="*/ 5361 w 5362"/>
                <a:gd name="T77" fmla="*/ 4662 h 6250"/>
                <a:gd name="T78" fmla="*/ 5361 w 5362"/>
                <a:gd name="T79" fmla="*/ 1519 h 6250"/>
                <a:gd name="T80" fmla="*/ 5361 w 5362"/>
                <a:gd name="T81" fmla="*/ 1519 h 6250"/>
                <a:gd name="T82" fmla="*/ 5361 w 5362"/>
                <a:gd name="T83" fmla="*/ 1501 h 6250"/>
                <a:gd name="T84" fmla="*/ 5355 w 5362"/>
                <a:gd name="T85" fmla="*/ 1483 h 6250"/>
                <a:gd name="T86" fmla="*/ 5343 w 5362"/>
                <a:gd name="T87" fmla="*/ 1471 h 6250"/>
                <a:gd name="T88" fmla="*/ 5324 w 5362"/>
                <a:gd name="T89" fmla="*/ 1458 h 6250"/>
                <a:gd name="T90" fmla="*/ 2475 w 5362"/>
                <a:gd name="T91" fmla="*/ 3315 h 6250"/>
                <a:gd name="T92" fmla="*/ 2475 w 5362"/>
                <a:gd name="T93" fmla="*/ 5648 h 6250"/>
                <a:gd name="T94" fmla="*/ 423 w 5362"/>
                <a:gd name="T95" fmla="*/ 4460 h 6250"/>
                <a:gd name="T96" fmla="*/ 423 w 5362"/>
                <a:gd name="T97" fmla="*/ 2126 h 6250"/>
                <a:gd name="T98" fmla="*/ 2475 w 5362"/>
                <a:gd name="T99" fmla="*/ 3315 h 6250"/>
                <a:gd name="T100" fmla="*/ 4840 w 5362"/>
                <a:gd name="T101" fmla="*/ 1697 h 6250"/>
                <a:gd name="T102" fmla="*/ 2690 w 5362"/>
                <a:gd name="T103" fmla="*/ 2953 h 6250"/>
                <a:gd name="T104" fmla="*/ 521 w 5362"/>
                <a:gd name="T105" fmla="*/ 1697 h 6250"/>
                <a:gd name="T106" fmla="*/ 2683 w 5362"/>
                <a:gd name="T107" fmla="*/ 478 h 6250"/>
                <a:gd name="T108" fmla="*/ 4840 w 5362"/>
                <a:gd name="T109" fmla="*/ 1697 h 6250"/>
                <a:gd name="T110" fmla="*/ 4938 w 5362"/>
                <a:gd name="T111" fmla="*/ 2133 h 6250"/>
                <a:gd name="T112" fmla="*/ 4938 w 5362"/>
                <a:gd name="T113" fmla="*/ 4460 h 6250"/>
                <a:gd name="T114" fmla="*/ 2904 w 5362"/>
                <a:gd name="T115" fmla="*/ 5648 h 6250"/>
                <a:gd name="T116" fmla="*/ 2904 w 5362"/>
                <a:gd name="T117" fmla="*/ 3315 h 6250"/>
                <a:gd name="T118" fmla="*/ 4938 w 5362"/>
                <a:gd name="T119" fmla="*/ 2133 h 6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62" h="6250">
                  <a:moveTo>
                    <a:pt x="5324" y="1458"/>
                  </a:moveTo>
                  <a:lnTo>
                    <a:pt x="5324" y="1458"/>
                  </a:lnTo>
                  <a:lnTo>
                    <a:pt x="5300" y="1446"/>
                  </a:lnTo>
                  <a:lnTo>
                    <a:pt x="5269" y="1452"/>
                  </a:lnTo>
                  <a:lnTo>
                    <a:pt x="2727" y="18"/>
                  </a:lnTo>
                  <a:lnTo>
                    <a:pt x="2720" y="12"/>
                  </a:lnTo>
                  <a:lnTo>
                    <a:pt x="2720" y="12"/>
                  </a:lnTo>
                  <a:lnTo>
                    <a:pt x="2702" y="0"/>
                  </a:lnTo>
                  <a:lnTo>
                    <a:pt x="2683" y="0"/>
                  </a:lnTo>
                  <a:lnTo>
                    <a:pt x="2665" y="0"/>
                  </a:lnTo>
                  <a:lnTo>
                    <a:pt x="2647" y="12"/>
                  </a:lnTo>
                  <a:lnTo>
                    <a:pt x="92" y="1452"/>
                  </a:lnTo>
                  <a:lnTo>
                    <a:pt x="92" y="1452"/>
                  </a:lnTo>
                  <a:lnTo>
                    <a:pt x="67" y="1446"/>
                  </a:lnTo>
                  <a:lnTo>
                    <a:pt x="37" y="1458"/>
                  </a:lnTo>
                  <a:lnTo>
                    <a:pt x="37" y="1458"/>
                  </a:lnTo>
                  <a:lnTo>
                    <a:pt x="18" y="1471"/>
                  </a:lnTo>
                  <a:lnTo>
                    <a:pt x="12" y="1483"/>
                  </a:lnTo>
                  <a:lnTo>
                    <a:pt x="0" y="1501"/>
                  </a:lnTo>
                  <a:lnTo>
                    <a:pt x="0" y="1519"/>
                  </a:lnTo>
                  <a:lnTo>
                    <a:pt x="0" y="4662"/>
                  </a:lnTo>
                  <a:lnTo>
                    <a:pt x="0" y="4662"/>
                  </a:lnTo>
                  <a:lnTo>
                    <a:pt x="0" y="4680"/>
                  </a:lnTo>
                  <a:lnTo>
                    <a:pt x="12" y="4699"/>
                  </a:lnTo>
                  <a:lnTo>
                    <a:pt x="18" y="4711"/>
                  </a:lnTo>
                  <a:lnTo>
                    <a:pt x="37" y="4723"/>
                  </a:lnTo>
                  <a:lnTo>
                    <a:pt x="2653" y="6243"/>
                  </a:lnTo>
                  <a:lnTo>
                    <a:pt x="2653" y="6243"/>
                  </a:lnTo>
                  <a:lnTo>
                    <a:pt x="2671" y="6249"/>
                  </a:lnTo>
                  <a:lnTo>
                    <a:pt x="2690" y="6249"/>
                  </a:lnTo>
                  <a:lnTo>
                    <a:pt x="2690" y="6249"/>
                  </a:lnTo>
                  <a:lnTo>
                    <a:pt x="2708" y="6249"/>
                  </a:lnTo>
                  <a:lnTo>
                    <a:pt x="2727" y="6243"/>
                  </a:lnTo>
                  <a:lnTo>
                    <a:pt x="5324" y="4723"/>
                  </a:lnTo>
                  <a:lnTo>
                    <a:pt x="5324" y="4723"/>
                  </a:lnTo>
                  <a:lnTo>
                    <a:pt x="5343" y="4711"/>
                  </a:lnTo>
                  <a:lnTo>
                    <a:pt x="5355" y="4699"/>
                  </a:lnTo>
                  <a:lnTo>
                    <a:pt x="5361" y="4680"/>
                  </a:lnTo>
                  <a:lnTo>
                    <a:pt x="5361" y="4662"/>
                  </a:lnTo>
                  <a:lnTo>
                    <a:pt x="5361" y="1519"/>
                  </a:lnTo>
                  <a:lnTo>
                    <a:pt x="5361" y="1519"/>
                  </a:lnTo>
                  <a:lnTo>
                    <a:pt x="5361" y="1501"/>
                  </a:lnTo>
                  <a:lnTo>
                    <a:pt x="5355" y="1483"/>
                  </a:lnTo>
                  <a:lnTo>
                    <a:pt x="5343" y="1471"/>
                  </a:lnTo>
                  <a:lnTo>
                    <a:pt x="5324" y="1458"/>
                  </a:lnTo>
                  <a:close/>
                  <a:moveTo>
                    <a:pt x="2475" y="3315"/>
                  </a:moveTo>
                  <a:lnTo>
                    <a:pt x="2475" y="5648"/>
                  </a:lnTo>
                  <a:lnTo>
                    <a:pt x="423" y="4460"/>
                  </a:lnTo>
                  <a:lnTo>
                    <a:pt x="423" y="2126"/>
                  </a:lnTo>
                  <a:lnTo>
                    <a:pt x="2475" y="3315"/>
                  </a:lnTo>
                  <a:close/>
                  <a:moveTo>
                    <a:pt x="4840" y="1697"/>
                  </a:moveTo>
                  <a:lnTo>
                    <a:pt x="2690" y="2953"/>
                  </a:lnTo>
                  <a:lnTo>
                    <a:pt x="521" y="1697"/>
                  </a:lnTo>
                  <a:lnTo>
                    <a:pt x="2683" y="478"/>
                  </a:lnTo>
                  <a:lnTo>
                    <a:pt x="4840" y="1697"/>
                  </a:lnTo>
                  <a:close/>
                  <a:moveTo>
                    <a:pt x="4938" y="2133"/>
                  </a:moveTo>
                  <a:lnTo>
                    <a:pt x="4938" y="4460"/>
                  </a:lnTo>
                  <a:lnTo>
                    <a:pt x="2904" y="5648"/>
                  </a:lnTo>
                  <a:lnTo>
                    <a:pt x="2904" y="3315"/>
                  </a:lnTo>
                  <a:lnTo>
                    <a:pt x="4938" y="2133"/>
                  </a:lnTo>
                  <a:close/>
                </a:path>
              </a:pathLst>
            </a:custGeom>
            <a:solidFill>
              <a:schemeClr val="tx1"/>
            </a:solidFill>
            <a:ln w="3175">
              <a:noFill/>
              <a:miter lim="800000"/>
            </a:ln>
            <a:effectLst/>
          </p:spPr>
          <p:txBody>
            <a:bodyPr wrap="none" anchor="ctr"/>
            <a:lstStyle/>
            <a:p>
              <a:pPr defTabSz="914192">
                <a:defRPr/>
              </a:pPr>
              <a:endParaRPr lang="en-US" sz="1765">
                <a:solidFill>
                  <a:srgbClr val="505050"/>
                </a:solidFill>
                <a:latin typeface="Segoe UI Semilight"/>
              </a:endParaRPr>
            </a:p>
          </p:txBody>
        </p:sp>
      </p:grpSp>
      <p:sp>
        <p:nvSpPr>
          <p:cNvPr id="52" name="Rectangle 51">
            <a:extLst>
              <a:ext uri="{FF2B5EF4-FFF2-40B4-BE49-F238E27FC236}">
                <a16:creationId xmlns:a16="http://schemas.microsoft.com/office/drawing/2014/main" id="{ED611DFB-4FAC-4580-A3EA-D7D04FD6C414}"/>
              </a:ext>
            </a:extLst>
          </p:cNvPr>
          <p:cNvSpPr/>
          <p:nvPr/>
        </p:nvSpPr>
        <p:spPr bwMode="auto">
          <a:xfrm>
            <a:off x="5693601" y="1397243"/>
            <a:ext cx="6086351" cy="5047543"/>
          </a:xfrm>
          <a:prstGeom prst="rect">
            <a:avLst/>
          </a:prstGeom>
          <a:no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41" name="Group 40">
            <a:extLst>
              <a:ext uri="{FF2B5EF4-FFF2-40B4-BE49-F238E27FC236}">
                <a16:creationId xmlns:a16="http://schemas.microsoft.com/office/drawing/2014/main" id="{05596BBA-3733-4FB5-B31E-42EC37BFA436}"/>
              </a:ext>
            </a:extLst>
          </p:cNvPr>
          <p:cNvGrpSpPr/>
          <p:nvPr/>
        </p:nvGrpSpPr>
        <p:grpSpPr>
          <a:xfrm>
            <a:off x="5349948" y="3579441"/>
            <a:ext cx="683144" cy="683144"/>
            <a:chOff x="5869816" y="1498729"/>
            <a:chExt cx="696842" cy="696842"/>
          </a:xfrm>
        </p:grpSpPr>
        <p:sp>
          <p:nvSpPr>
            <p:cNvPr id="42" name="Oval 41">
              <a:extLst>
                <a:ext uri="{FF2B5EF4-FFF2-40B4-BE49-F238E27FC236}">
                  <a16:creationId xmlns:a16="http://schemas.microsoft.com/office/drawing/2014/main" id="{896DF7E4-A9D5-45D6-B950-C0C8D1FB2D78}"/>
                </a:ext>
              </a:extLst>
            </p:cNvPr>
            <p:cNvSpPr/>
            <p:nvPr/>
          </p:nvSpPr>
          <p:spPr bwMode="auto">
            <a:xfrm>
              <a:off x="5869816" y="1498729"/>
              <a:ext cx="696842" cy="69684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45" name="Oval 44">
              <a:extLst>
                <a:ext uri="{FF2B5EF4-FFF2-40B4-BE49-F238E27FC236}">
                  <a16:creationId xmlns:a16="http://schemas.microsoft.com/office/drawing/2014/main" id="{B9065506-7288-4644-937F-4C2FD3AAA8DF}"/>
                </a:ext>
              </a:extLst>
            </p:cNvPr>
            <p:cNvSpPr/>
            <p:nvPr/>
          </p:nvSpPr>
          <p:spPr bwMode="auto">
            <a:xfrm>
              <a:off x="5952971" y="1581884"/>
              <a:ext cx="530532" cy="53053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grpSp>
      <p:sp>
        <p:nvSpPr>
          <p:cNvPr id="47" name="document_6">
            <a:extLst>
              <a:ext uri="{FF2B5EF4-FFF2-40B4-BE49-F238E27FC236}">
                <a16:creationId xmlns:a16="http://schemas.microsoft.com/office/drawing/2014/main" id="{D560BFE1-8008-445A-B125-C1A5CD98E34A}"/>
              </a:ext>
            </a:extLst>
          </p:cNvPr>
          <p:cNvSpPr>
            <a:spLocks noChangeAspect="1" noEditPoints="1"/>
          </p:cNvSpPr>
          <p:nvPr/>
        </p:nvSpPr>
        <p:spPr bwMode="auto">
          <a:xfrm>
            <a:off x="5594125" y="3799269"/>
            <a:ext cx="194790" cy="243488"/>
          </a:xfrm>
          <a:custGeom>
            <a:avLst/>
            <a:gdLst>
              <a:gd name="T0" fmla="*/ 99 w 265"/>
              <a:gd name="T1" fmla="*/ 332 h 332"/>
              <a:gd name="T2" fmla="*/ 0 w 265"/>
              <a:gd name="T3" fmla="*/ 332 h 332"/>
              <a:gd name="T4" fmla="*/ 0 w 265"/>
              <a:gd name="T5" fmla="*/ 49 h 332"/>
              <a:gd name="T6" fmla="*/ 49 w 265"/>
              <a:gd name="T7" fmla="*/ 0 h 332"/>
              <a:gd name="T8" fmla="*/ 241 w 265"/>
              <a:gd name="T9" fmla="*/ 0 h 332"/>
              <a:gd name="T10" fmla="*/ 241 w 265"/>
              <a:gd name="T11" fmla="*/ 127 h 332"/>
              <a:gd name="T12" fmla="*/ 265 w 265"/>
              <a:gd name="T13" fmla="*/ 219 h 332"/>
              <a:gd name="T14" fmla="*/ 132 w 265"/>
              <a:gd name="T15" fmla="*/ 219 h 332"/>
              <a:gd name="T16" fmla="*/ 132 w 265"/>
              <a:gd name="T17" fmla="*/ 332 h 332"/>
              <a:gd name="T18" fmla="*/ 265 w 265"/>
              <a:gd name="T19" fmla="*/ 332 h 332"/>
              <a:gd name="T20" fmla="*/ 265 w 265"/>
              <a:gd name="T21" fmla="*/ 219 h 332"/>
              <a:gd name="T22" fmla="*/ 245 w 265"/>
              <a:gd name="T23" fmla="*/ 219 h 332"/>
              <a:gd name="T24" fmla="*/ 245 w 265"/>
              <a:gd name="T25" fmla="*/ 198 h 332"/>
              <a:gd name="T26" fmla="*/ 201 w 265"/>
              <a:gd name="T27" fmla="*/ 153 h 332"/>
              <a:gd name="T28" fmla="*/ 157 w 265"/>
              <a:gd name="T29" fmla="*/ 198 h 332"/>
              <a:gd name="T30" fmla="*/ 157 w 265"/>
              <a:gd name="T31" fmla="*/ 21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332">
                <a:moveTo>
                  <a:pt x="99" y="332"/>
                </a:moveTo>
                <a:cubicBezTo>
                  <a:pt x="0" y="332"/>
                  <a:pt x="0" y="332"/>
                  <a:pt x="0" y="332"/>
                </a:cubicBezTo>
                <a:cubicBezTo>
                  <a:pt x="0" y="49"/>
                  <a:pt x="0" y="49"/>
                  <a:pt x="0" y="49"/>
                </a:cubicBezTo>
                <a:cubicBezTo>
                  <a:pt x="49" y="0"/>
                  <a:pt x="49" y="0"/>
                  <a:pt x="49" y="0"/>
                </a:cubicBezTo>
                <a:cubicBezTo>
                  <a:pt x="241" y="0"/>
                  <a:pt x="241" y="0"/>
                  <a:pt x="241" y="0"/>
                </a:cubicBezTo>
                <a:cubicBezTo>
                  <a:pt x="241" y="127"/>
                  <a:pt x="241" y="127"/>
                  <a:pt x="241" y="127"/>
                </a:cubicBezTo>
                <a:moveTo>
                  <a:pt x="265" y="219"/>
                </a:moveTo>
                <a:cubicBezTo>
                  <a:pt x="132" y="219"/>
                  <a:pt x="132" y="219"/>
                  <a:pt x="132" y="219"/>
                </a:cubicBezTo>
                <a:cubicBezTo>
                  <a:pt x="132" y="332"/>
                  <a:pt x="132" y="332"/>
                  <a:pt x="132" y="332"/>
                </a:cubicBezTo>
                <a:cubicBezTo>
                  <a:pt x="265" y="332"/>
                  <a:pt x="265" y="332"/>
                  <a:pt x="265" y="332"/>
                </a:cubicBezTo>
                <a:lnTo>
                  <a:pt x="265" y="219"/>
                </a:lnTo>
                <a:close/>
                <a:moveTo>
                  <a:pt x="245" y="219"/>
                </a:moveTo>
                <a:cubicBezTo>
                  <a:pt x="245" y="198"/>
                  <a:pt x="245" y="198"/>
                  <a:pt x="245" y="198"/>
                </a:cubicBezTo>
                <a:cubicBezTo>
                  <a:pt x="245" y="173"/>
                  <a:pt x="226" y="153"/>
                  <a:pt x="201" y="153"/>
                </a:cubicBezTo>
                <a:cubicBezTo>
                  <a:pt x="177" y="153"/>
                  <a:pt x="157" y="173"/>
                  <a:pt x="157" y="198"/>
                </a:cubicBezTo>
                <a:cubicBezTo>
                  <a:pt x="157" y="219"/>
                  <a:pt x="157" y="219"/>
                  <a:pt x="157" y="219"/>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dirty="0">
              <a:solidFill>
                <a:srgbClr val="505050"/>
              </a:solidFill>
              <a:latin typeface="Segoe UI"/>
            </a:endParaRPr>
          </a:p>
        </p:txBody>
      </p:sp>
      <p:sp>
        <p:nvSpPr>
          <p:cNvPr id="48" name="Title 1">
            <a:extLst>
              <a:ext uri="{FF2B5EF4-FFF2-40B4-BE49-F238E27FC236}">
                <a16:creationId xmlns:a16="http://schemas.microsoft.com/office/drawing/2014/main" id="{1BFB8EC6-8E99-4F52-9BEE-3EC090CB28CA}"/>
              </a:ext>
            </a:extLst>
          </p:cNvPr>
          <p:cNvSpPr txBox="1">
            <a:spLocks/>
          </p:cNvSpPr>
          <p:nvPr/>
        </p:nvSpPr>
        <p:spPr>
          <a:xfrm>
            <a:off x="269241" y="654148"/>
            <a:ext cx="11655840" cy="899537"/>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367"/>
            <a:r>
              <a:rPr lang="en-US" sz="3921" spc="-100" dirty="0">
                <a:gradFill>
                  <a:gsLst>
                    <a:gs pos="1250">
                      <a:srgbClr val="353535"/>
                    </a:gs>
                    <a:gs pos="100000">
                      <a:srgbClr val="353535"/>
                    </a:gs>
                  </a:gsLst>
                  <a:lin ang="5400000" scaled="0"/>
                </a:gradFill>
                <a:latin typeface="Segoe UI Light"/>
              </a:rPr>
              <a:t>Encrypt data and communications</a:t>
            </a:r>
          </a:p>
        </p:txBody>
      </p:sp>
      <p:sp>
        <p:nvSpPr>
          <p:cNvPr id="49" name="Rectangle 48">
            <a:extLst>
              <a:ext uri="{FF2B5EF4-FFF2-40B4-BE49-F238E27FC236}">
                <a16:creationId xmlns:a16="http://schemas.microsoft.com/office/drawing/2014/main" id="{09AD2550-37B1-4CB4-9A65-BF8F9E6518F4}"/>
              </a:ext>
            </a:extLst>
          </p:cNvPr>
          <p:cNvSpPr/>
          <p:nvPr/>
        </p:nvSpPr>
        <p:spPr>
          <a:xfrm>
            <a:off x="269241" y="320896"/>
            <a:ext cx="4541925" cy="416383"/>
          </a:xfrm>
          <a:prstGeom prst="rect">
            <a:avLst/>
          </a:prstGeom>
          <a:noFill/>
        </p:spPr>
        <p:txBody>
          <a:bodyPr wrap="none" lIns="143428">
            <a:spAutoFit/>
          </a:bodyPr>
          <a:lstStyle/>
          <a:p>
            <a:pPr defTabSz="914102" fontAlgn="base">
              <a:lnSpc>
                <a:spcPct val="90000"/>
              </a:lnSpc>
              <a:spcBef>
                <a:spcPct val="0"/>
              </a:spcBef>
              <a:spcAft>
                <a:spcPct val="0"/>
              </a:spcAft>
            </a:pPr>
            <a:r>
              <a:rPr lang="en-US" sz="2353" dirty="0">
                <a:ln w="3175">
                  <a:noFill/>
                </a:ln>
                <a:solidFill>
                  <a:srgbClr val="0078D7"/>
                </a:solidFill>
                <a:latin typeface="Segoe UI Semilight"/>
                <a:cs typeface="Segoe UI" pitchFamily="34" charset="0"/>
              </a:rPr>
              <a:t>Built-in Controls | Data protection</a:t>
            </a:r>
          </a:p>
        </p:txBody>
      </p:sp>
      <p:sp>
        <p:nvSpPr>
          <p:cNvPr id="39" name="TextBox 38">
            <a:extLst>
              <a:ext uri="{FF2B5EF4-FFF2-40B4-BE49-F238E27FC236}">
                <a16:creationId xmlns:a16="http://schemas.microsoft.com/office/drawing/2014/main" id="{1829CA69-8342-4235-AE82-7E3DB71F0064}"/>
              </a:ext>
            </a:extLst>
          </p:cNvPr>
          <p:cNvSpPr txBox="1"/>
          <p:nvPr/>
        </p:nvSpPr>
        <p:spPr>
          <a:xfrm>
            <a:off x="409350" y="1711562"/>
            <a:ext cx="5022118" cy="1200562"/>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Enable built-in encryption across resources</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Azure Storage Service Encryption</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Azure Disk Encryption</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SQL TDE/Always Encrypted</a:t>
            </a:r>
          </a:p>
        </p:txBody>
      </p:sp>
      <p:sp>
        <p:nvSpPr>
          <p:cNvPr id="40" name="Oval 39">
            <a:extLst>
              <a:ext uri="{FF2B5EF4-FFF2-40B4-BE49-F238E27FC236}">
                <a16:creationId xmlns:a16="http://schemas.microsoft.com/office/drawing/2014/main" id="{2BEC428B-F615-4915-9DA5-992D5D494D77}"/>
              </a:ext>
            </a:extLst>
          </p:cNvPr>
          <p:cNvSpPr/>
          <p:nvPr/>
        </p:nvSpPr>
        <p:spPr bwMode="auto">
          <a:xfrm>
            <a:off x="121392" y="1860484"/>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44" name="Oval 43">
            <a:extLst>
              <a:ext uri="{FF2B5EF4-FFF2-40B4-BE49-F238E27FC236}">
                <a16:creationId xmlns:a16="http://schemas.microsoft.com/office/drawing/2014/main" id="{89C4DBD9-7CA0-4D26-A9DF-614FFA0919D9}"/>
              </a:ext>
            </a:extLst>
          </p:cNvPr>
          <p:cNvSpPr/>
          <p:nvPr/>
        </p:nvSpPr>
        <p:spPr bwMode="auto">
          <a:xfrm>
            <a:off x="121392" y="3026466"/>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2</a:t>
            </a:r>
          </a:p>
        </p:txBody>
      </p:sp>
      <p:sp>
        <p:nvSpPr>
          <p:cNvPr id="46" name="TextBox 45">
            <a:extLst>
              <a:ext uri="{FF2B5EF4-FFF2-40B4-BE49-F238E27FC236}">
                <a16:creationId xmlns:a16="http://schemas.microsoft.com/office/drawing/2014/main" id="{87DBFB0D-473A-4065-AD8D-508887C381A4}"/>
              </a:ext>
            </a:extLst>
          </p:cNvPr>
          <p:cNvSpPr txBox="1"/>
          <p:nvPr/>
        </p:nvSpPr>
        <p:spPr>
          <a:xfrm>
            <a:off x="374074" y="2909298"/>
            <a:ext cx="5349056" cy="1200562"/>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Configure firewalls</a:t>
            </a:r>
          </a:p>
          <a:p>
            <a:pPr marL="280121" indent="-280121" defTabSz="914367">
              <a:buFont typeface="Arial" panose="020B0604020202020204" pitchFamily="34" charset="0"/>
              <a:buChar char="•"/>
            </a:pPr>
            <a:r>
              <a:rPr lang="en-US" sz="1372" dirty="0">
                <a:solidFill>
                  <a:srgbClr val="353535"/>
                </a:solidFill>
                <a:latin typeface="Segoe UI Semilight"/>
              </a:rPr>
              <a:t>Azure SQL database firewall</a:t>
            </a:r>
          </a:p>
          <a:p>
            <a:pPr marL="280121" indent="-280121" defTabSz="914367">
              <a:buFont typeface="Arial" panose="020B0604020202020204" pitchFamily="34" charset="0"/>
              <a:buChar char="•"/>
            </a:pPr>
            <a:r>
              <a:rPr lang="en-US" sz="1372" dirty="0">
                <a:solidFill>
                  <a:srgbClr val="353535"/>
                </a:solidFill>
                <a:latin typeface="Segoe UI Semilight"/>
              </a:rPr>
              <a:t>Azure Storage Firewall</a:t>
            </a:r>
          </a:p>
          <a:p>
            <a:pPr marL="280121" indent="-280121" defTabSz="914367">
              <a:buFont typeface="Arial" panose="020B0604020202020204" pitchFamily="34" charset="0"/>
              <a:buChar char="•"/>
            </a:pPr>
            <a:r>
              <a:rPr lang="en-US" sz="1372" dirty="0">
                <a:solidFill>
                  <a:srgbClr val="353535"/>
                </a:solidFill>
                <a:latin typeface="Segoe UI Semilight"/>
              </a:rPr>
              <a:t>Host and virtual network appliance-based firewalls</a:t>
            </a:r>
          </a:p>
        </p:txBody>
      </p:sp>
      <p:sp>
        <p:nvSpPr>
          <p:cNvPr id="50" name="Oval 49">
            <a:extLst>
              <a:ext uri="{FF2B5EF4-FFF2-40B4-BE49-F238E27FC236}">
                <a16:creationId xmlns:a16="http://schemas.microsoft.com/office/drawing/2014/main" id="{701E1791-842D-41FB-8C62-D14916EE6CD3}"/>
              </a:ext>
            </a:extLst>
          </p:cNvPr>
          <p:cNvSpPr/>
          <p:nvPr/>
        </p:nvSpPr>
        <p:spPr bwMode="auto">
          <a:xfrm>
            <a:off x="121391" y="4049076"/>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3</a:t>
            </a:r>
          </a:p>
        </p:txBody>
      </p:sp>
      <p:sp>
        <p:nvSpPr>
          <p:cNvPr id="51" name="TextBox 50">
            <a:extLst>
              <a:ext uri="{FF2B5EF4-FFF2-40B4-BE49-F238E27FC236}">
                <a16:creationId xmlns:a16="http://schemas.microsoft.com/office/drawing/2014/main" id="{BB6258EA-DABD-4484-9AD6-B8138BE2C153}"/>
              </a:ext>
            </a:extLst>
          </p:cNvPr>
          <p:cNvSpPr txBox="1"/>
          <p:nvPr/>
        </p:nvSpPr>
        <p:spPr>
          <a:xfrm>
            <a:off x="374074" y="3924592"/>
            <a:ext cx="5230913" cy="989291"/>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Use delegated access to storage objects</a:t>
            </a:r>
          </a:p>
          <a:p>
            <a:pPr marL="280121" indent="-280121" defTabSz="914367">
              <a:buFont typeface="Arial" panose="020B0604020202020204" pitchFamily="34" charset="0"/>
              <a:buChar char="•"/>
            </a:pPr>
            <a:r>
              <a:rPr lang="en-US" sz="1372" dirty="0">
                <a:solidFill>
                  <a:srgbClr val="353535"/>
                </a:solidFill>
                <a:latin typeface="Segoe UI Semilight"/>
              </a:rPr>
              <a:t>Shared Access Signature enables more granular access control</a:t>
            </a:r>
            <a:endParaRPr lang="en-US" sz="1568" dirty="0">
              <a:solidFill>
                <a:srgbClr val="353535"/>
              </a:solidFill>
              <a:latin typeface="Segoe UI Semilight"/>
              <a:cs typeface="Segoe UI" pitchFamily="34" charset="0"/>
            </a:endParaRPr>
          </a:p>
        </p:txBody>
      </p:sp>
      <p:sp>
        <p:nvSpPr>
          <p:cNvPr id="53" name="TextBox 52">
            <a:extLst>
              <a:ext uri="{FF2B5EF4-FFF2-40B4-BE49-F238E27FC236}">
                <a16:creationId xmlns:a16="http://schemas.microsoft.com/office/drawing/2014/main" id="{E692987B-163A-466E-8249-BB847D45EF3E}"/>
              </a:ext>
            </a:extLst>
          </p:cNvPr>
          <p:cNvSpPr txBox="1"/>
          <p:nvPr/>
        </p:nvSpPr>
        <p:spPr>
          <a:xfrm>
            <a:off x="359310" y="4870272"/>
            <a:ext cx="5349056" cy="1622979"/>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Use a key management system</a:t>
            </a:r>
          </a:p>
          <a:p>
            <a:pPr marL="280121" indent="-280121" defTabSz="914367">
              <a:buFont typeface="Arial" panose="020B0604020202020204" pitchFamily="34" charset="0"/>
              <a:buChar char="•"/>
            </a:pPr>
            <a:r>
              <a:rPr lang="en-US" sz="1372" dirty="0">
                <a:solidFill>
                  <a:srgbClr val="353535"/>
                </a:solidFill>
                <a:latin typeface="Segoe UI Semilight"/>
              </a:rPr>
              <a:t>Keep keys in a hardware HSM/don’t store key in apps/GitHub</a:t>
            </a:r>
          </a:p>
          <a:p>
            <a:pPr marL="280121" indent="-280121" defTabSz="914367">
              <a:buFont typeface="Arial" panose="020B0604020202020204" pitchFamily="34" charset="0"/>
              <a:buChar char="•"/>
            </a:pPr>
            <a:r>
              <a:rPr lang="en-US" sz="1372" dirty="0">
                <a:solidFill>
                  <a:srgbClr val="353535"/>
                </a:solidFill>
                <a:latin typeface="Segoe UI Semilight"/>
              </a:rPr>
              <a:t>Use one Key Vault per security boundary/per app/per region</a:t>
            </a:r>
          </a:p>
          <a:p>
            <a:pPr marL="280121" indent="-280121" defTabSz="914367">
              <a:buFont typeface="Arial" panose="020B0604020202020204" pitchFamily="34" charset="0"/>
              <a:buChar char="•"/>
            </a:pPr>
            <a:r>
              <a:rPr lang="en-US" sz="1372" dirty="0">
                <a:solidFill>
                  <a:srgbClr val="353535"/>
                </a:solidFill>
                <a:latin typeface="Segoe UI Semilight"/>
              </a:rPr>
              <a:t>Monitor/audit key usage-pipe information into SIEM for analysis/threat detection</a:t>
            </a:r>
          </a:p>
          <a:p>
            <a:pPr marL="280121" indent="-280121" defTabSz="914367">
              <a:buFont typeface="Arial" panose="020B0604020202020204" pitchFamily="34" charset="0"/>
              <a:buChar char="•"/>
            </a:pPr>
            <a:r>
              <a:rPr lang="en-US" sz="1372" dirty="0">
                <a:solidFill>
                  <a:srgbClr val="353535"/>
                </a:solidFill>
                <a:latin typeface="Segoe UI Semilight"/>
              </a:rPr>
              <a:t>Use Key Vault to enroll and automatically renew certificates</a:t>
            </a:r>
          </a:p>
        </p:txBody>
      </p:sp>
      <p:sp>
        <p:nvSpPr>
          <p:cNvPr id="54" name="Oval 53">
            <a:extLst>
              <a:ext uri="{FF2B5EF4-FFF2-40B4-BE49-F238E27FC236}">
                <a16:creationId xmlns:a16="http://schemas.microsoft.com/office/drawing/2014/main" id="{9288C32D-0988-4723-A695-CB10BE3B4A89}"/>
              </a:ext>
            </a:extLst>
          </p:cNvPr>
          <p:cNvSpPr/>
          <p:nvPr/>
        </p:nvSpPr>
        <p:spPr bwMode="auto">
          <a:xfrm>
            <a:off x="87408" y="4969489"/>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4</a:t>
            </a:r>
          </a:p>
        </p:txBody>
      </p:sp>
    </p:spTree>
    <p:extLst>
      <p:ext uri="{BB962C8B-B14F-4D97-AF65-F5344CB8AC3E}">
        <p14:creationId xmlns:p14="http://schemas.microsoft.com/office/powerpoint/2010/main" val="4045199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up)">
                                      <p:cBhvr>
                                        <p:cTn id="7" dur="250"/>
                                        <p:tgtEl>
                                          <p:spTgt spid="52"/>
                                        </p:tgtEl>
                                      </p:cBhvr>
                                    </p:animEffect>
                                  </p:childTnLst>
                                </p:cTn>
                              </p:par>
                            </p:childTnLst>
                          </p:cTn>
                        </p:par>
                        <p:par>
                          <p:cTn id="8" fill="hold">
                            <p:stCondLst>
                              <p:cond delay="250"/>
                            </p:stCondLst>
                            <p:childTnLst>
                              <p:par>
                                <p:cTn id="9" presetID="22" presetClass="entr" presetSubtype="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75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1000"/>
                                        <p:tgtEl>
                                          <p:spTgt spid="39"/>
                                        </p:tgtEl>
                                      </p:cBhvr>
                                    </p:animEffect>
                                  </p:childTnLst>
                                </p:cTn>
                              </p:par>
                              <p:par>
                                <p:cTn id="16" presetID="42" presetClass="path" presetSubtype="0" decel="100000" fill="hold" grpId="1" nodeType="withEffect">
                                  <p:stCondLst>
                                    <p:cond delay="0"/>
                                  </p:stCondLst>
                                  <p:childTnLst>
                                    <p:animMotion origin="layout" path="M 2.65765E-6 -4.77985E-6 L 2.65765E-6 0.09646 " pathEditMode="relative" rAng="0" ptsTypes="AA">
                                      <p:cBhvr>
                                        <p:cTn id="17" dur="1000" spd="-100000" fill="hold"/>
                                        <p:tgtEl>
                                          <p:spTgt spid="39"/>
                                        </p:tgtEl>
                                        <p:attrNameLst>
                                          <p:attrName>ppt_x</p:attrName>
                                          <p:attrName>ppt_y</p:attrName>
                                        </p:attrNameLst>
                                      </p:cBhvr>
                                      <p:rCtr x="0" y="4812"/>
                                    </p:animMotion>
                                  </p:childTnLst>
                                </p:cTn>
                              </p:par>
                              <p:par>
                                <p:cTn id="18" presetID="10" presetClass="entr" presetSubtype="0" fill="hold" grpId="0" nodeType="with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fade">
                                      <p:cBhvr>
                                        <p:cTn id="20" dur="500"/>
                                        <p:tgtEl>
                                          <p:spTgt spid="40"/>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1000"/>
                                        <p:tgtEl>
                                          <p:spTgt spid="46"/>
                                        </p:tgtEl>
                                      </p:cBhvr>
                                    </p:animEffect>
                                  </p:childTnLst>
                                </p:cTn>
                              </p:par>
                              <p:par>
                                <p:cTn id="25" presetID="42" presetClass="path" presetSubtype="0" decel="100000" fill="hold" grpId="1" nodeType="withEffect">
                                  <p:stCondLst>
                                    <p:cond delay="0"/>
                                  </p:stCondLst>
                                  <p:childTnLst>
                                    <p:animMotion origin="layout" path="M 3.82436E-6 4.87517E-6 L 3.82436E-6 0.09645 " pathEditMode="relative" rAng="0" ptsTypes="AA">
                                      <p:cBhvr>
                                        <p:cTn id="26" dur="1000" spd="-100000" fill="hold"/>
                                        <p:tgtEl>
                                          <p:spTgt spid="46"/>
                                        </p:tgtEl>
                                        <p:attrNameLst>
                                          <p:attrName>ppt_x</p:attrName>
                                          <p:attrName>ppt_y</p:attrName>
                                        </p:attrNameLst>
                                      </p:cBhvr>
                                      <p:rCtr x="0" y="4812"/>
                                    </p:animMotion>
                                  </p:childTnLst>
                                </p:cTn>
                              </p:par>
                              <p:par>
                                <p:cTn id="27" presetID="10" presetClass="entr" presetSubtype="0" fill="hold" grpId="0" nodeType="withEffect">
                                  <p:stCondLst>
                                    <p:cond delay="0"/>
                                  </p:stCondLst>
                                  <p:childTnLst>
                                    <p:set>
                                      <p:cBhvr>
                                        <p:cTn id="28" dur="1" fill="hold">
                                          <p:stCondLst>
                                            <p:cond delay="0"/>
                                          </p:stCondLst>
                                        </p:cTn>
                                        <p:tgtEl>
                                          <p:spTgt spid="44"/>
                                        </p:tgtEl>
                                        <p:attrNameLst>
                                          <p:attrName>style.visibility</p:attrName>
                                        </p:attrNameLst>
                                      </p:cBhvr>
                                      <p:to>
                                        <p:strVal val="visible"/>
                                      </p:to>
                                    </p:set>
                                    <p:animEffect transition="in" filter="fade">
                                      <p:cBhvr>
                                        <p:cTn id="29" dur="500"/>
                                        <p:tgtEl>
                                          <p:spTgt spid="44"/>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51"/>
                                        </p:tgtEl>
                                        <p:attrNameLst>
                                          <p:attrName>style.visibility</p:attrName>
                                        </p:attrNameLst>
                                      </p:cBhvr>
                                      <p:to>
                                        <p:strVal val="visible"/>
                                      </p:to>
                                    </p:set>
                                    <p:animEffect transition="in" filter="fade">
                                      <p:cBhvr>
                                        <p:cTn id="33" dur="1000"/>
                                        <p:tgtEl>
                                          <p:spTgt spid="51"/>
                                        </p:tgtEl>
                                      </p:cBhvr>
                                    </p:animEffect>
                                  </p:childTnLst>
                                </p:cTn>
                              </p:par>
                              <p:par>
                                <p:cTn id="34" presetID="42" presetClass="path" presetSubtype="0" decel="100000" fill="hold" grpId="1" nodeType="withEffect">
                                  <p:stCondLst>
                                    <p:cond delay="0"/>
                                  </p:stCondLst>
                                  <p:childTnLst>
                                    <p:animMotion origin="layout" path="M 2.65765E-6 -4.77985E-6 L 2.65765E-6 0.09646 " pathEditMode="relative" rAng="0" ptsTypes="AA">
                                      <p:cBhvr>
                                        <p:cTn id="35" dur="1000" spd="-100000" fill="hold"/>
                                        <p:tgtEl>
                                          <p:spTgt spid="51"/>
                                        </p:tgtEl>
                                        <p:attrNameLst>
                                          <p:attrName>ppt_x</p:attrName>
                                          <p:attrName>ppt_y</p:attrName>
                                        </p:attrNameLst>
                                      </p:cBhvr>
                                      <p:rCtr x="0" y="4812"/>
                                    </p:animMotion>
                                  </p:childTnLst>
                                </p:cTn>
                              </p:par>
                              <p:par>
                                <p:cTn id="36" presetID="10" presetClass="entr" presetSubtype="0" fill="hold" grpId="0" nodeType="withEffect">
                                  <p:stCondLst>
                                    <p:cond delay="0"/>
                                  </p:stCondLst>
                                  <p:childTnLst>
                                    <p:set>
                                      <p:cBhvr>
                                        <p:cTn id="37" dur="1" fill="hold">
                                          <p:stCondLst>
                                            <p:cond delay="0"/>
                                          </p:stCondLst>
                                        </p:cTn>
                                        <p:tgtEl>
                                          <p:spTgt spid="50"/>
                                        </p:tgtEl>
                                        <p:attrNameLst>
                                          <p:attrName>style.visibility</p:attrName>
                                        </p:attrNameLst>
                                      </p:cBhvr>
                                      <p:to>
                                        <p:strVal val="visible"/>
                                      </p:to>
                                    </p:set>
                                    <p:animEffect transition="in" filter="fade">
                                      <p:cBhvr>
                                        <p:cTn id="38" dur="500"/>
                                        <p:tgtEl>
                                          <p:spTgt spid="50"/>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1000"/>
                                        <p:tgtEl>
                                          <p:spTgt spid="53"/>
                                        </p:tgtEl>
                                      </p:cBhvr>
                                    </p:animEffect>
                                  </p:childTnLst>
                                </p:cTn>
                              </p:par>
                              <p:par>
                                <p:cTn id="43" presetID="42" presetClass="path" presetSubtype="0" decel="100000" fill="hold" grpId="1" nodeType="withEffect">
                                  <p:stCondLst>
                                    <p:cond delay="0"/>
                                  </p:stCondLst>
                                  <p:childTnLst>
                                    <p:animMotion origin="layout" path="M 2.66275E-6 4.20336E-6 L 2.66275E-6 0.09646 " pathEditMode="relative" rAng="0" ptsTypes="AA">
                                      <p:cBhvr>
                                        <p:cTn id="44" dur="1000" spd="-100000" fill="hold"/>
                                        <p:tgtEl>
                                          <p:spTgt spid="53"/>
                                        </p:tgtEl>
                                        <p:attrNameLst>
                                          <p:attrName>ppt_x</p:attrName>
                                          <p:attrName>ppt_y</p:attrName>
                                        </p:attrNameLst>
                                      </p:cBhvr>
                                      <p:rCtr x="0" y="4812"/>
                                    </p:animMotion>
                                  </p:childTnLst>
                                </p:cTn>
                              </p:par>
                              <p:par>
                                <p:cTn id="45" presetID="10" presetClass="entr" presetSubtype="0" fill="hold" grpId="0"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fade">
                                      <p:cBhvr>
                                        <p:cTn id="4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39" grpId="0"/>
      <p:bldP spid="39" grpId="1"/>
      <p:bldP spid="40" grpId="0" animBg="1"/>
      <p:bldP spid="44" grpId="0" animBg="1"/>
      <p:bldP spid="46" grpId="0"/>
      <p:bldP spid="46" grpId="1"/>
      <p:bldP spid="50" grpId="0" animBg="1"/>
      <p:bldP spid="51" grpId="0"/>
      <p:bldP spid="51" grpId="1"/>
      <p:bldP spid="53" grpId="0"/>
      <p:bldP spid="53" grpId="1"/>
      <p:bldP spid="5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ED611DFB-4FAC-4580-A3EA-D7D04FD6C414}"/>
              </a:ext>
            </a:extLst>
          </p:cNvPr>
          <p:cNvSpPr/>
          <p:nvPr/>
        </p:nvSpPr>
        <p:spPr bwMode="auto">
          <a:xfrm>
            <a:off x="5693601" y="1397243"/>
            <a:ext cx="6086351" cy="5047543"/>
          </a:xfrm>
          <a:prstGeom prst="rect">
            <a:avLst/>
          </a:prstGeom>
          <a:no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9" name="TextBox 38">
            <a:extLst>
              <a:ext uri="{FF2B5EF4-FFF2-40B4-BE49-F238E27FC236}">
                <a16:creationId xmlns:a16="http://schemas.microsoft.com/office/drawing/2014/main" id="{1829CA69-8342-4235-AE82-7E3DB71F0064}"/>
              </a:ext>
            </a:extLst>
          </p:cNvPr>
          <p:cNvSpPr txBox="1"/>
          <p:nvPr/>
        </p:nvSpPr>
        <p:spPr>
          <a:xfrm>
            <a:off x="409349" y="1711562"/>
            <a:ext cx="5218235" cy="1200439"/>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Configure network access rules, segmentation</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Set-up appropriate Network security group (NSG) or Application security group rules</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Use Virtual Network Appliance to enable additional filtering</a:t>
            </a:r>
          </a:p>
        </p:txBody>
      </p:sp>
      <p:sp>
        <p:nvSpPr>
          <p:cNvPr id="40" name="Oval 39">
            <a:extLst>
              <a:ext uri="{FF2B5EF4-FFF2-40B4-BE49-F238E27FC236}">
                <a16:creationId xmlns:a16="http://schemas.microsoft.com/office/drawing/2014/main" id="{2BEC428B-F615-4915-9DA5-992D5D494D77}"/>
              </a:ext>
            </a:extLst>
          </p:cNvPr>
          <p:cNvSpPr/>
          <p:nvPr/>
        </p:nvSpPr>
        <p:spPr bwMode="auto">
          <a:xfrm>
            <a:off x="121392" y="1860484"/>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44" name="Oval 43">
            <a:extLst>
              <a:ext uri="{FF2B5EF4-FFF2-40B4-BE49-F238E27FC236}">
                <a16:creationId xmlns:a16="http://schemas.microsoft.com/office/drawing/2014/main" id="{89C4DBD9-7CA0-4D26-A9DF-614FFA0919D9}"/>
              </a:ext>
            </a:extLst>
          </p:cNvPr>
          <p:cNvSpPr/>
          <p:nvPr/>
        </p:nvSpPr>
        <p:spPr bwMode="auto">
          <a:xfrm>
            <a:off x="125469" y="3007766"/>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2</a:t>
            </a:r>
          </a:p>
        </p:txBody>
      </p:sp>
      <p:sp>
        <p:nvSpPr>
          <p:cNvPr id="46" name="TextBox 45">
            <a:extLst>
              <a:ext uri="{FF2B5EF4-FFF2-40B4-BE49-F238E27FC236}">
                <a16:creationId xmlns:a16="http://schemas.microsoft.com/office/drawing/2014/main" id="{87DBFB0D-473A-4065-AD8D-508887C381A4}"/>
              </a:ext>
            </a:extLst>
          </p:cNvPr>
          <p:cNvSpPr txBox="1"/>
          <p:nvPr/>
        </p:nvSpPr>
        <p:spPr>
          <a:xfrm>
            <a:off x="374074" y="2883111"/>
            <a:ext cx="5349056" cy="1260907"/>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Avoid exposure to the Internet with dedicated WAN links</a:t>
            </a:r>
          </a:p>
          <a:p>
            <a:pPr marL="280121" indent="-280121" defTabSz="914367">
              <a:buFont typeface="Arial" panose="020B0604020202020204" pitchFamily="34" charset="0"/>
              <a:buChar char="•"/>
            </a:pPr>
            <a:r>
              <a:rPr lang="en-US" sz="1372" dirty="0">
                <a:solidFill>
                  <a:srgbClr val="353535"/>
                </a:solidFill>
                <a:latin typeface="Segoe UI Semilight"/>
              </a:rPr>
              <a:t>Use Site to site VPN</a:t>
            </a:r>
          </a:p>
          <a:p>
            <a:pPr marL="280121" indent="-280121" defTabSz="914367">
              <a:buFont typeface="Arial" panose="020B0604020202020204" pitchFamily="34" charset="0"/>
              <a:buChar char="•"/>
            </a:pPr>
            <a:r>
              <a:rPr lang="en-US" sz="1372" dirty="0">
                <a:solidFill>
                  <a:srgbClr val="353535"/>
                </a:solidFill>
                <a:latin typeface="Segoe UI Semilight"/>
              </a:rPr>
              <a:t>Azure ExpressRoute</a:t>
            </a:r>
          </a:p>
        </p:txBody>
      </p:sp>
      <p:sp>
        <p:nvSpPr>
          <p:cNvPr id="50" name="Oval 49">
            <a:extLst>
              <a:ext uri="{FF2B5EF4-FFF2-40B4-BE49-F238E27FC236}">
                <a16:creationId xmlns:a16="http://schemas.microsoft.com/office/drawing/2014/main" id="{701E1791-842D-41FB-8C62-D14916EE6CD3}"/>
              </a:ext>
            </a:extLst>
          </p:cNvPr>
          <p:cNvSpPr/>
          <p:nvPr/>
        </p:nvSpPr>
        <p:spPr bwMode="auto">
          <a:xfrm>
            <a:off x="121392" y="4273745"/>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3</a:t>
            </a:r>
          </a:p>
        </p:txBody>
      </p:sp>
      <p:sp>
        <p:nvSpPr>
          <p:cNvPr id="51" name="TextBox 50">
            <a:extLst>
              <a:ext uri="{FF2B5EF4-FFF2-40B4-BE49-F238E27FC236}">
                <a16:creationId xmlns:a16="http://schemas.microsoft.com/office/drawing/2014/main" id="{BB6258EA-DABD-4484-9AD6-B8138BE2C153}"/>
              </a:ext>
            </a:extLst>
          </p:cNvPr>
          <p:cNvSpPr txBox="1"/>
          <p:nvPr/>
        </p:nvSpPr>
        <p:spPr>
          <a:xfrm>
            <a:off x="374074" y="4150620"/>
            <a:ext cx="5230913" cy="1291080"/>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Enable additional protections to ensure application availability</a:t>
            </a:r>
          </a:p>
          <a:p>
            <a:pPr marL="280121" indent="-280121" defTabSz="914367">
              <a:buFont typeface="Arial" panose="020B0604020202020204" pitchFamily="34" charset="0"/>
              <a:buChar char="•"/>
            </a:pPr>
            <a:r>
              <a:rPr lang="en-US" sz="1372" dirty="0">
                <a:solidFill>
                  <a:srgbClr val="353535"/>
                </a:solidFill>
                <a:latin typeface="Segoe UI Semilight"/>
              </a:rPr>
              <a:t>Use Application Gateway &amp; Web Application Firewall</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Configure DDoS Protection Standard</a:t>
            </a:r>
            <a:endParaRPr lang="en-US" sz="1568" dirty="0">
              <a:solidFill>
                <a:srgbClr val="353535"/>
              </a:solidFill>
              <a:latin typeface="Segoe UI Semilight"/>
              <a:cs typeface="Segoe UI" pitchFamily="34" charset="0"/>
            </a:endParaRPr>
          </a:p>
        </p:txBody>
      </p:sp>
      <p:sp>
        <p:nvSpPr>
          <p:cNvPr id="53" name="Title 1">
            <a:extLst>
              <a:ext uri="{FF2B5EF4-FFF2-40B4-BE49-F238E27FC236}">
                <a16:creationId xmlns:a16="http://schemas.microsoft.com/office/drawing/2014/main" id="{DDCBAFD9-EE9C-4288-B1AD-266A6CC4B2C6}"/>
              </a:ext>
            </a:extLst>
          </p:cNvPr>
          <p:cNvSpPr txBox="1">
            <a:spLocks/>
          </p:cNvSpPr>
          <p:nvPr/>
        </p:nvSpPr>
        <p:spPr>
          <a:xfrm>
            <a:off x="269238" y="654148"/>
            <a:ext cx="11655840" cy="899537"/>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367"/>
            <a:r>
              <a:rPr lang="en-US" sz="3921" spc="-100" dirty="0">
                <a:gradFill>
                  <a:gsLst>
                    <a:gs pos="1250">
                      <a:srgbClr val="353535"/>
                    </a:gs>
                    <a:gs pos="100000">
                      <a:srgbClr val="353535"/>
                    </a:gs>
                  </a:gsLst>
                  <a:lin ang="5400000" scaled="0"/>
                </a:gradFill>
                <a:latin typeface="Segoe UI Light"/>
              </a:rPr>
              <a:t>Strengthen network access controls</a:t>
            </a:r>
          </a:p>
        </p:txBody>
      </p:sp>
      <p:sp>
        <p:nvSpPr>
          <p:cNvPr id="54" name="Rectangle 53">
            <a:extLst>
              <a:ext uri="{FF2B5EF4-FFF2-40B4-BE49-F238E27FC236}">
                <a16:creationId xmlns:a16="http://schemas.microsoft.com/office/drawing/2014/main" id="{E5383A2A-1D25-4DE9-A780-A4CEC5CAC88B}"/>
              </a:ext>
            </a:extLst>
          </p:cNvPr>
          <p:cNvSpPr/>
          <p:nvPr/>
        </p:nvSpPr>
        <p:spPr>
          <a:xfrm>
            <a:off x="269241" y="320896"/>
            <a:ext cx="4729686" cy="416383"/>
          </a:xfrm>
          <a:prstGeom prst="rect">
            <a:avLst/>
          </a:prstGeom>
          <a:noFill/>
        </p:spPr>
        <p:txBody>
          <a:bodyPr wrap="none" lIns="143428">
            <a:spAutoFit/>
          </a:bodyPr>
          <a:lstStyle/>
          <a:p>
            <a:pPr defTabSz="914102" fontAlgn="base">
              <a:lnSpc>
                <a:spcPct val="90000"/>
              </a:lnSpc>
              <a:spcBef>
                <a:spcPct val="0"/>
              </a:spcBef>
              <a:spcAft>
                <a:spcPct val="0"/>
              </a:spcAft>
            </a:pPr>
            <a:r>
              <a:rPr lang="en-US" sz="2353" dirty="0">
                <a:ln w="3175">
                  <a:noFill/>
                </a:ln>
                <a:solidFill>
                  <a:srgbClr val="0078D7"/>
                </a:solidFill>
                <a:latin typeface="Segoe UI Semilight"/>
                <a:cs typeface="Segoe UI" pitchFamily="34" charset="0"/>
              </a:rPr>
              <a:t>Built-in Controls | Network security</a:t>
            </a:r>
          </a:p>
        </p:txBody>
      </p:sp>
      <p:grpSp>
        <p:nvGrpSpPr>
          <p:cNvPr id="59" name="Group 58">
            <a:extLst>
              <a:ext uri="{FF2B5EF4-FFF2-40B4-BE49-F238E27FC236}">
                <a16:creationId xmlns:a16="http://schemas.microsoft.com/office/drawing/2014/main" id="{88A57753-9FAA-4296-937E-1E4D3DC53C76}"/>
              </a:ext>
            </a:extLst>
          </p:cNvPr>
          <p:cNvGrpSpPr/>
          <p:nvPr/>
        </p:nvGrpSpPr>
        <p:grpSpPr>
          <a:xfrm>
            <a:off x="5352029" y="3160475"/>
            <a:ext cx="683144" cy="683144"/>
            <a:chOff x="5869816" y="1498729"/>
            <a:chExt cx="696842" cy="696842"/>
          </a:xfrm>
        </p:grpSpPr>
        <p:sp>
          <p:nvSpPr>
            <p:cNvPr id="60" name="Oval 59">
              <a:extLst>
                <a:ext uri="{FF2B5EF4-FFF2-40B4-BE49-F238E27FC236}">
                  <a16:creationId xmlns:a16="http://schemas.microsoft.com/office/drawing/2014/main" id="{70E16F10-EA8C-4EDB-8EE7-E284D3DF5495}"/>
                </a:ext>
              </a:extLst>
            </p:cNvPr>
            <p:cNvSpPr/>
            <p:nvPr/>
          </p:nvSpPr>
          <p:spPr bwMode="auto">
            <a:xfrm>
              <a:off x="5869816" y="1498729"/>
              <a:ext cx="696842" cy="69684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61" name="Oval 60">
              <a:extLst>
                <a:ext uri="{FF2B5EF4-FFF2-40B4-BE49-F238E27FC236}">
                  <a16:creationId xmlns:a16="http://schemas.microsoft.com/office/drawing/2014/main" id="{AFCF1CB7-8E07-47DC-860E-C70710B3530C}"/>
                </a:ext>
              </a:extLst>
            </p:cNvPr>
            <p:cNvSpPr/>
            <p:nvPr/>
          </p:nvSpPr>
          <p:spPr bwMode="auto">
            <a:xfrm>
              <a:off x="5952971" y="1581884"/>
              <a:ext cx="530532" cy="53053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grpSp>
      <p:sp>
        <p:nvSpPr>
          <p:cNvPr id="62" name="Freeform 37">
            <a:extLst>
              <a:ext uri="{FF2B5EF4-FFF2-40B4-BE49-F238E27FC236}">
                <a16:creationId xmlns:a16="http://schemas.microsoft.com/office/drawing/2014/main" id="{08EDCFB4-BF32-4AC0-A319-092780DFB8B6}"/>
              </a:ext>
            </a:extLst>
          </p:cNvPr>
          <p:cNvSpPr>
            <a:spLocks noChangeAspect="1" noEditPoints="1"/>
          </p:cNvSpPr>
          <p:nvPr/>
        </p:nvSpPr>
        <p:spPr bwMode="black">
          <a:xfrm>
            <a:off x="5508393" y="3382336"/>
            <a:ext cx="330128" cy="239423"/>
          </a:xfrm>
          <a:custGeom>
            <a:avLst/>
            <a:gdLst>
              <a:gd name="T0" fmla="*/ 274 w 1322"/>
              <a:gd name="T1" fmla="*/ 483 h 958"/>
              <a:gd name="T2" fmla="*/ 169 w 1322"/>
              <a:gd name="T3" fmla="*/ 378 h 958"/>
              <a:gd name="T4" fmla="*/ 64 w 1322"/>
              <a:gd name="T5" fmla="*/ 483 h 958"/>
              <a:gd name="T6" fmla="*/ 169 w 1322"/>
              <a:gd name="T7" fmla="*/ 589 h 958"/>
              <a:gd name="T8" fmla="*/ 274 w 1322"/>
              <a:gd name="T9" fmla="*/ 483 h 958"/>
              <a:gd name="T10" fmla="*/ 1259 w 1322"/>
              <a:gd name="T11" fmla="*/ 790 h 958"/>
              <a:gd name="T12" fmla="*/ 1154 w 1322"/>
              <a:gd name="T13" fmla="*/ 684 h 958"/>
              <a:gd name="T14" fmla="*/ 1049 w 1322"/>
              <a:gd name="T15" fmla="*/ 790 h 958"/>
              <a:gd name="T16" fmla="*/ 1154 w 1322"/>
              <a:gd name="T17" fmla="*/ 895 h 958"/>
              <a:gd name="T18" fmla="*/ 1259 w 1322"/>
              <a:gd name="T19" fmla="*/ 790 h 958"/>
              <a:gd name="T20" fmla="*/ 1259 w 1322"/>
              <a:gd name="T21" fmla="*/ 169 h 958"/>
              <a:gd name="T22" fmla="*/ 1154 w 1322"/>
              <a:gd name="T23" fmla="*/ 64 h 958"/>
              <a:gd name="T24" fmla="*/ 1049 w 1322"/>
              <a:gd name="T25" fmla="*/ 169 h 958"/>
              <a:gd name="T26" fmla="*/ 1154 w 1322"/>
              <a:gd name="T27" fmla="*/ 274 h 958"/>
              <a:gd name="T28" fmla="*/ 1259 w 1322"/>
              <a:gd name="T29" fmla="*/ 169 h 958"/>
              <a:gd name="T30" fmla="*/ 1322 w 1322"/>
              <a:gd name="T31" fmla="*/ 790 h 958"/>
              <a:gd name="T32" fmla="*/ 1154 w 1322"/>
              <a:gd name="T33" fmla="*/ 958 h 958"/>
              <a:gd name="T34" fmla="*/ 998 w 1322"/>
              <a:gd name="T35" fmla="*/ 855 h 958"/>
              <a:gd name="T36" fmla="*/ 991 w 1322"/>
              <a:gd name="T37" fmla="*/ 830 h 958"/>
              <a:gd name="T38" fmla="*/ 631 w 1322"/>
              <a:gd name="T39" fmla="*/ 830 h 958"/>
              <a:gd name="T40" fmla="*/ 631 w 1322"/>
              <a:gd name="T41" fmla="*/ 761 h 958"/>
              <a:gd name="T42" fmla="*/ 988 w 1322"/>
              <a:gd name="T43" fmla="*/ 761 h 958"/>
              <a:gd name="T44" fmla="*/ 989 w 1322"/>
              <a:gd name="T45" fmla="*/ 756 h 958"/>
              <a:gd name="T46" fmla="*/ 1154 w 1322"/>
              <a:gd name="T47" fmla="*/ 621 h 958"/>
              <a:gd name="T48" fmla="*/ 1322 w 1322"/>
              <a:gd name="T49" fmla="*/ 790 h 958"/>
              <a:gd name="T50" fmla="*/ 1322 w 1322"/>
              <a:gd name="T51" fmla="*/ 169 h 958"/>
              <a:gd name="T52" fmla="*/ 1154 w 1322"/>
              <a:gd name="T53" fmla="*/ 338 h 958"/>
              <a:gd name="T54" fmla="*/ 998 w 1322"/>
              <a:gd name="T55" fmla="*/ 235 h 958"/>
              <a:gd name="T56" fmla="*/ 991 w 1322"/>
              <a:gd name="T57" fmla="*/ 210 h 958"/>
              <a:gd name="T58" fmla="*/ 701 w 1322"/>
              <a:gd name="T59" fmla="*/ 210 h 958"/>
              <a:gd name="T60" fmla="*/ 701 w 1322"/>
              <a:gd name="T61" fmla="*/ 448 h 958"/>
              <a:gd name="T62" fmla="*/ 701 w 1322"/>
              <a:gd name="T63" fmla="*/ 448 h 958"/>
              <a:gd name="T64" fmla="*/ 701 w 1322"/>
              <a:gd name="T65" fmla="*/ 518 h 958"/>
              <a:gd name="T66" fmla="*/ 701 w 1322"/>
              <a:gd name="T67" fmla="*/ 518 h 958"/>
              <a:gd name="T68" fmla="*/ 701 w 1322"/>
              <a:gd name="T69" fmla="*/ 761 h 958"/>
              <a:gd name="T70" fmla="*/ 631 w 1322"/>
              <a:gd name="T71" fmla="*/ 761 h 958"/>
              <a:gd name="T72" fmla="*/ 631 w 1322"/>
              <a:gd name="T73" fmla="*/ 518 h 958"/>
              <a:gd name="T74" fmla="*/ 334 w 1322"/>
              <a:gd name="T75" fmla="*/ 518 h 958"/>
              <a:gd name="T76" fmla="*/ 324 w 1322"/>
              <a:gd name="T77" fmla="*/ 549 h 958"/>
              <a:gd name="T78" fmla="*/ 169 w 1322"/>
              <a:gd name="T79" fmla="*/ 652 h 958"/>
              <a:gd name="T80" fmla="*/ 0 w 1322"/>
              <a:gd name="T81" fmla="*/ 483 h 958"/>
              <a:gd name="T82" fmla="*/ 169 w 1322"/>
              <a:gd name="T83" fmla="*/ 315 h 958"/>
              <a:gd name="T84" fmla="*/ 324 w 1322"/>
              <a:gd name="T85" fmla="*/ 418 h 958"/>
              <a:gd name="T86" fmla="*/ 334 w 1322"/>
              <a:gd name="T87" fmla="*/ 448 h 958"/>
              <a:gd name="T88" fmla="*/ 631 w 1322"/>
              <a:gd name="T89" fmla="*/ 448 h 958"/>
              <a:gd name="T90" fmla="*/ 631 w 1322"/>
              <a:gd name="T91" fmla="*/ 210 h 958"/>
              <a:gd name="T92" fmla="*/ 631 w 1322"/>
              <a:gd name="T93" fmla="*/ 140 h 958"/>
              <a:gd name="T94" fmla="*/ 988 w 1322"/>
              <a:gd name="T95" fmla="*/ 140 h 958"/>
              <a:gd name="T96" fmla="*/ 989 w 1322"/>
              <a:gd name="T97" fmla="*/ 135 h 958"/>
              <a:gd name="T98" fmla="*/ 1154 w 1322"/>
              <a:gd name="T99" fmla="*/ 0 h 958"/>
              <a:gd name="T100" fmla="*/ 1322 w 1322"/>
              <a:gd name="T101" fmla="*/ 169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2" h="958">
                <a:moveTo>
                  <a:pt x="274" y="483"/>
                </a:moveTo>
                <a:cubicBezTo>
                  <a:pt x="274" y="425"/>
                  <a:pt x="227" y="378"/>
                  <a:pt x="169" y="378"/>
                </a:cubicBezTo>
                <a:cubicBezTo>
                  <a:pt x="111" y="378"/>
                  <a:pt x="64" y="425"/>
                  <a:pt x="64" y="483"/>
                </a:cubicBezTo>
                <a:cubicBezTo>
                  <a:pt x="64" y="541"/>
                  <a:pt x="111" y="589"/>
                  <a:pt x="169" y="589"/>
                </a:cubicBezTo>
                <a:cubicBezTo>
                  <a:pt x="227" y="589"/>
                  <a:pt x="274" y="541"/>
                  <a:pt x="274" y="483"/>
                </a:cubicBezTo>
                <a:close/>
                <a:moveTo>
                  <a:pt x="1259" y="790"/>
                </a:moveTo>
                <a:cubicBezTo>
                  <a:pt x="1259" y="732"/>
                  <a:pt x="1212" y="684"/>
                  <a:pt x="1154" y="684"/>
                </a:cubicBezTo>
                <a:cubicBezTo>
                  <a:pt x="1096" y="684"/>
                  <a:pt x="1049" y="732"/>
                  <a:pt x="1049" y="790"/>
                </a:cubicBezTo>
                <a:cubicBezTo>
                  <a:pt x="1049" y="848"/>
                  <a:pt x="1096" y="895"/>
                  <a:pt x="1154" y="895"/>
                </a:cubicBezTo>
                <a:cubicBezTo>
                  <a:pt x="1212" y="895"/>
                  <a:pt x="1259" y="848"/>
                  <a:pt x="1259" y="790"/>
                </a:cubicBezTo>
                <a:close/>
                <a:moveTo>
                  <a:pt x="1259" y="169"/>
                </a:moveTo>
                <a:cubicBezTo>
                  <a:pt x="1259" y="111"/>
                  <a:pt x="1212" y="64"/>
                  <a:pt x="1154" y="64"/>
                </a:cubicBezTo>
                <a:cubicBezTo>
                  <a:pt x="1096" y="64"/>
                  <a:pt x="1049" y="111"/>
                  <a:pt x="1049" y="169"/>
                </a:cubicBezTo>
                <a:cubicBezTo>
                  <a:pt x="1049" y="227"/>
                  <a:pt x="1096" y="274"/>
                  <a:pt x="1154" y="274"/>
                </a:cubicBezTo>
                <a:cubicBezTo>
                  <a:pt x="1212" y="274"/>
                  <a:pt x="1259" y="227"/>
                  <a:pt x="1259" y="169"/>
                </a:cubicBezTo>
                <a:close/>
                <a:moveTo>
                  <a:pt x="1322" y="790"/>
                </a:moveTo>
                <a:cubicBezTo>
                  <a:pt x="1322" y="883"/>
                  <a:pt x="1247" y="958"/>
                  <a:pt x="1154" y="958"/>
                </a:cubicBezTo>
                <a:cubicBezTo>
                  <a:pt x="1084" y="958"/>
                  <a:pt x="1024" y="916"/>
                  <a:pt x="998" y="855"/>
                </a:cubicBezTo>
                <a:cubicBezTo>
                  <a:pt x="991" y="830"/>
                  <a:pt x="991" y="830"/>
                  <a:pt x="991" y="830"/>
                </a:cubicBezTo>
                <a:cubicBezTo>
                  <a:pt x="631" y="830"/>
                  <a:pt x="631" y="830"/>
                  <a:pt x="631" y="830"/>
                </a:cubicBezTo>
                <a:cubicBezTo>
                  <a:pt x="631" y="761"/>
                  <a:pt x="631" y="761"/>
                  <a:pt x="631" y="761"/>
                </a:cubicBezTo>
                <a:cubicBezTo>
                  <a:pt x="988" y="761"/>
                  <a:pt x="988" y="761"/>
                  <a:pt x="988" y="761"/>
                </a:cubicBezTo>
                <a:cubicBezTo>
                  <a:pt x="989" y="756"/>
                  <a:pt x="989" y="756"/>
                  <a:pt x="989" y="756"/>
                </a:cubicBezTo>
                <a:cubicBezTo>
                  <a:pt x="1004" y="679"/>
                  <a:pt x="1072" y="621"/>
                  <a:pt x="1154" y="621"/>
                </a:cubicBezTo>
                <a:cubicBezTo>
                  <a:pt x="1247" y="621"/>
                  <a:pt x="1322" y="696"/>
                  <a:pt x="1322" y="790"/>
                </a:cubicBezTo>
                <a:close/>
                <a:moveTo>
                  <a:pt x="1322" y="169"/>
                </a:moveTo>
                <a:cubicBezTo>
                  <a:pt x="1322" y="262"/>
                  <a:pt x="1247" y="338"/>
                  <a:pt x="1154" y="338"/>
                </a:cubicBezTo>
                <a:cubicBezTo>
                  <a:pt x="1084" y="338"/>
                  <a:pt x="1024" y="295"/>
                  <a:pt x="998" y="235"/>
                </a:cubicBezTo>
                <a:cubicBezTo>
                  <a:pt x="991" y="210"/>
                  <a:pt x="991" y="210"/>
                  <a:pt x="991" y="210"/>
                </a:cubicBezTo>
                <a:cubicBezTo>
                  <a:pt x="701" y="210"/>
                  <a:pt x="701" y="210"/>
                  <a:pt x="701" y="210"/>
                </a:cubicBezTo>
                <a:cubicBezTo>
                  <a:pt x="701" y="448"/>
                  <a:pt x="701" y="448"/>
                  <a:pt x="701" y="448"/>
                </a:cubicBezTo>
                <a:cubicBezTo>
                  <a:pt x="701" y="448"/>
                  <a:pt x="701" y="448"/>
                  <a:pt x="701" y="448"/>
                </a:cubicBezTo>
                <a:cubicBezTo>
                  <a:pt x="701" y="518"/>
                  <a:pt x="701" y="518"/>
                  <a:pt x="701" y="518"/>
                </a:cubicBezTo>
                <a:cubicBezTo>
                  <a:pt x="701" y="518"/>
                  <a:pt x="701" y="518"/>
                  <a:pt x="701" y="518"/>
                </a:cubicBezTo>
                <a:cubicBezTo>
                  <a:pt x="701" y="761"/>
                  <a:pt x="701" y="761"/>
                  <a:pt x="701" y="761"/>
                </a:cubicBezTo>
                <a:cubicBezTo>
                  <a:pt x="631" y="761"/>
                  <a:pt x="631" y="761"/>
                  <a:pt x="631" y="761"/>
                </a:cubicBezTo>
                <a:cubicBezTo>
                  <a:pt x="631" y="518"/>
                  <a:pt x="631" y="518"/>
                  <a:pt x="631" y="518"/>
                </a:cubicBezTo>
                <a:cubicBezTo>
                  <a:pt x="334" y="518"/>
                  <a:pt x="334" y="518"/>
                  <a:pt x="334" y="518"/>
                </a:cubicBezTo>
                <a:cubicBezTo>
                  <a:pt x="324" y="549"/>
                  <a:pt x="324" y="549"/>
                  <a:pt x="324" y="549"/>
                </a:cubicBezTo>
                <a:cubicBezTo>
                  <a:pt x="298" y="610"/>
                  <a:pt x="239" y="652"/>
                  <a:pt x="169" y="652"/>
                </a:cubicBezTo>
                <a:cubicBezTo>
                  <a:pt x="76" y="652"/>
                  <a:pt x="0" y="577"/>
                  <a:pt x="0" y="483"/>
                </a:cubicBezTo>
                <a:cubicBezTo>
                  <a:pt x="0" y="390"/>
                  <a:pt x="76" y="315"/>
                  <a:pt x="169" y="315"/>
                </a:cubicBezTo>
                <a:cubicBezTo>
                  <a:pt x="239" y="315"/>
                  <a:pt x="298" y="357"/>
                  <a:pt x="324" y="418"/>
                </a:cubicBezTo>
                <a:cubicBezTo>
                  <a:pt x="334" y="448"/>
                  <a:pt x="334" y="448"/>
                  <a:pt x="334" y="448"/>
                </a:cubicBezTo>
                <a:cubicBezTo>
                  <a:pt x="631" y="448"/>
                  <a:pt x="631" y="448"/>
                  <a:pt x="631" y="448"/>
                </a:cubicBezTo>
                <a:cubicBezTo>
                  <a:pt x="631" y="210"/>
                  <a:pt x="631" y="210"/>
                  <a:pt x="631" y="210"/>
                </a:cubicBezTo>
                <a:cubicBezTo>
                  <a:pt x="631" y="140"/>
                  <a:pt x="631" y="140"/>
                  <a:pt x="631" y="140"/>
                </a:cubicBezTo>
                <a:cubicBezTo>
                  <a:pt x="988" y="140"/>
                  <a:pt x="988" y="140"/>
                  <a:pt x="988" y="140"/>
                </a:cubicBezTo>
                <a:cubicBezTo>
                  <a:pt x="989" y="135"/>
                  <a:pt x="989" y="135"/>
                  <a:pt x="989" y="135"/>
                </a:cubicBezTo>
                <a:cubicBezTo>
                  <a:pt x="1004" y="58"/>
                  <a:pt x="1072" y="0"/>
                  <a:pt x="1154" y="0"/>
                </a:cubicBezTo>
                <a:cubicBezTo>
                  <a:pt x="1247" y="0"/>
                  <a:pt x="1322" y="76"/>
                  <a:pt x="1322" y="169"/>
                </a:cubicBezTo>
                <a:close/>
              </a:path>
            </a:pathLst>
          </a:custGeom>
          <a:solidFill>
            <a:srgbClr val="FFFFFF"/>
          </a:solidFill>
          <a:ln>
            <a:noFill/>
          </a:ln>
        </p:spPr>
        <p:txBody>
          <a:bodyPr vert="horz" wrap="square" lIns="87880" tIns="43940" rIns="87880" bIns="43940" numCol="1" anchor="t" anchorCtr="0" compatLnSpc="1">
            <a:prstTxWarp prst="textNoShape">
              <a:avLst/>
            </a:prstTxWarp>
          </a:bodyPr>
          <a:lstStyle/>
          <a:p>
            <a:pPr defTabSz="896354">
              <a:defRPr/>
            </a:pPr>
            <a:endParaRPr lang="en-US" sz="1730" kern="0" dirty="0">
              <a:solidFill>
                <a:srgbClr val="505050"/>
              </a:solidFill>
              <a:latin typeface="Segoe UI"/>
            </a:endParaRPr>
          </a:p>
        </p:txBody>
      </p:sp>
      <p:grpSp>
        <p:nvGrpSpPr>
          <p:cNvPr id="63" name="Group 62">
            <a:extLst>
              <a:ext uri="{FF2B5EF4-FFF2-40B4-BE49-F238E27FC236}">
                <a16:creationId xmlns:a16="http://schemas.microsoft.com/office/drawing/2014/main" id="{939972FD-3542-4D0F-8CB1-BB4CD2310E2F}"/>
              </a:ext>
            </a:extLst>
          </p:cNvPr>
          <p:cNvGrpSpPr/>
          <p:nvPr/>
        </p:nvGrpSpPr>
        <p:grpSpPr>
          <a:xfrm>
            <a:off x="6216545" y="1780734"/>
            <a:ext cx="1882492" cy="1429098"/>
            <a:chOff x="1048985" y="2628900"/>
            <a:chExt cx="1920240" cy="1457754"/>
          </a:xfrm>
        </p:grpSpPr>
        <p:sp>
          <p:nvSpPr>
            <p:cNvPr id="64" name="Rectangle 63">
              <a:extLst>
                <a:ext uri="{FF2B5EF4-FFF2-40B4-BE49-F238E27FC236}">
                  <a16:creationId xmlns:a16="http://schemas.microsoft.com/office/drawing/2014/main" id="{B177811C-4581-47E1-A9DC-E35D67AC8E05}"/>
                </a:ext>
              </a:extLst>
            </p:cNvPr>
            <p:cNvSpPr/>
            <p:nvPr/>
          </p:nvSpPr>
          <p:spPr>
            <a:xfrm>
              <a:off x="1048985" y="3501879"/>
              <a:ext cx="1920240" cy="584775"/>
            </a:xfrm>
            <a:prstGeom prst="rect">
              <a:avLst/>
            </a:prstGeom>
            <a:solidFill>
              <a:schemeClr val="bg1"/>
            </a:solidFill>
          </p:spPr>
          <p:txBody>
            <a:bodyPr wrap="square">
              <a:noAutofit/>
            </a:bodyPr>
            <a:lstStyle/>
            <a:p>
              <a:pPr algn="ctr" defTabSz="914367"/>
              <a:r>
                <a:rPr lang="en-US" sz="1568" dirty="0">
                  <a:gradFill>
                    <a:gsLst>
                      <a:gs pos="2917">
                        <a:srgbClr val="353535"/>
                      </a:gs>
                      <a:gs pos="93000">
                        <a:srgbClr val="353535"/>
                      </a:gs>
                    </a:gsLst>
                    <a:lin ang="5400000" scaled="0"/>
                  </a:gradFill>
                  <a:latin typeface="Segoe UI Semilight"/>
                  <a:cs typeface="Segoe UI Semilight" panose="020B0402040204020203" pitchFamily="34" charset="0"/>
                </a:rPr>
                <a:t>Network </a:t>
              </a:r>
              <a:br>
                <a:rPr lang="en-US" sz="1568" dirty="0">
                  <a:gradFill>
                    <a:gsLst>
                      <a:gs pos="2917">
                        <a:srgbClr val="353535"/>
                      </a:gs>
                      <a:gs pos="93000">
                        <a:srgbClr val="353535"/>
                      </a:gs>
                    </a:gsLst>
                    <a:lin ang="5400000" scaled="0"/>
                  </a:gradFill>
                  <a:latin typeface="Segoe UI Semilight"/>
                  <a:cs typeface="Segoe UI Semilight" panose="020B0402040204020203" pitchFamily="34" charset="0"/>
                </a:rPr>
              </a:br>
              <a:r>
                <a:rPr lang="en-US" sz="1568" dirty="0">
                  <a:gradFill>
                    <a:gsLst>
                      <a:gs pos="2917">
                        <a:srgbClr val="353535"/>
                      </a:gs>
                      <a:gs pos="93000">
                        <a:srgbClr val="353535"/>
                      </a:gs>
                    </a:gsLst>
                    <a:lin ang="5400000" scaled="0"/>
                  </a:gradFill>
                  <a:latin typeface="Segoe UI Semilight"/>
                  <a:cs typeface="Segoe UI Semilight" panose="020B0402040204020203" pitchFamily="34" charset="0"/>
                </a:rPr>
                <a:t>security groups</a:t>
              </a:r>
            </a:p>
          </p:txBody>
        </p:sp>
        <p:sp>
          <p:nvSpPr>
            <p:cNvPr id="65" name="people_12" title="Icon of three people">
              <a:extLst>
                <a:ext uri="{FF2B5EF4-FFF2-40B4-BE49-F238E27FC236}">
                  <a16:creationId xmlns:a16="http://schemas.microsoft.com/office/drawing/2014/main" id="{764E2360-F456-457A-AF2C-8F96D532FE20}"/>
                </a:ext>
              </a:extLst>
            </p:cNvPr>
            <p:cNvSpPr>
              <a:spLocks noChangeAspect="1" noEditPoints="1"/>
            </p:cNvSpPr>
            <p:nvPr/>
          </p:nvSpPr>
          <p:spPr bwMode="auto">
            <a:xfrm>
              <a:off x="1725608" y="2628900"/>
              <a:ext cx="566994" cy="483744"/>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dirty="0">
                <a:solidFill>
                  <a:srgbClr val="353535"/>
                </a:solidFill>
                <a:latin typeface="Segoe UI Semilight"/>
              </a:endParaRPr>
            </a:p>
          </p:txBody>
        </p:sp>
      </p:grpSp>
      <p:grpSp>
        <p:nvGrpSpPr>
          <p:cNvPr id="66" name="Group 65">
            <a:extLst>
              <a:ext uri="{FF2B5EF4-FFF2-40B4-BE49-F238E27FC236}">
                <a16:creationId xmlns:a16="http://schemas.microsoft.com/office/drawing/2014/main" id="{7BF0BDE5-1EFC-472D-967E-30482E09EE4A}"/>
              </a:ext>
            </a:extLst>
          </p:cNvPr>
          <p:cNvGrpSpPr/>
          <p:nvPr/>
        </p:nvGrpSpPr>
        <p:grpSpPr>
          <a:xfrm>
            <a:off x="9127105" y="4185009"/>
            <a:ext cx="1882492" cy="1220369"/>
            <a:chOff x="7089129" y="2590800"/>
            <a:chExt cx="1920240" cy="1244840"/>
          </a:xfrm>
        </p:grpSpPr>
        <p:sp>
          <p:nvSpPr>
            <p:cNvPr id="67" name="Rectangle 66">
              <a:extLst>
                <a:ext uri="{FF2B5EF4-FFF2-40B4-BE49-F238E27FC236}">
                  <a16:creationId xmlns:a16="http://schemas.microsoft.com/office/drawing/2014/main" id="{281A4366-2969-49D4-808D-8AB2F072007A}"/>
                </a:ext>
              </a:extLst>
            </p:cNvPr>
            <p:cNvSpPr/>
            <p:nvPr/>
          </p:nvSpPr>
          <p:spPr>
            <a:xfrm>
              <a:off x="7089129" y="3501879"/>
              <a:ext cx="1920240" cy="333761"/>
            </a:xfrm>
            <a:prstGeom prst="rect">
              <a:avLst/>
            </a:prstGeom>
            <a:solidFill>
              <a:schemeClr val="bg1"/>
            </a:solidFill>
          </p:spPr>
          <p:txBody>
            <a:bodyPr wrap="square">
              <a:noAutofit/>
            </a:bodyPr>
            <a:lstStyle/>
            <a:p>
              <a:pPr algn="ctr" defTabSz="914367"/>
              <a:r>
                <a:rPr lang="en-US" sz="1568" dirty="0">
                  <a:gradFill>
                    <a:gsLst>
                      <a:gs pos="2917">
                        <a:srgbClr val="353535"/>
                      </a:gs>
                      <a:gs pos="93000">
                        <a:srgbClr val="353535"/>
                      </a:gs>
                    </a:gsLst>
                    <a:lin ang="5400000" scaled="0"/>
                  </a:gradFill>
                  <a:latin typeface="Segoe UI Semilight"/>
                  <a:cs typeface="Segoe UI Semilight" panose="020B0402040204020203" pitchFamily="34" charset="0"/>
                </a:rPr>
                <a:t>DDoS Protection</a:t>
              </a:r>
            </a:p>
          </p:txBody>
        </p:sp>
        <p:grpSp>
          <p:nvGrpSpPr>
            <p:cNvPr id="68" name="Group 67">
              <a:extLst>
                <a:ext uri="{FF2B5EF4-FFF2-40B4-BE49-F238E27FC236}">
                  <a16:creationId xmlns:a16="http://schemas.microsoft.com/office/drawing/2014/main" id="{80FCA20A-02C6-40A9-8ED5-F1E23C451545}"/>
                </a:ext>
              </a:extLst>
            </p:cNvPr>
            <p:cNvGrpSpPr/>
            <p:nvPr/>
          </p:nvGrpSpPr>
          <p:grpSpPr>
            <a:xfrm>
              <a:off x="7786282" y="2590800"/>
              <a:ext cx="525934" cy="559944"/>
              <a:chOff x="7393358" y="2639477"/>
              <a:chExt cx="545846" cy="581144"/>
            </a:xfrm>
          </p:grpSpPr>
          <p:sp>
            <p:nvSpPr>
              <p:cNvPr id="69" name="Shield_EA18" title="Icon of a shield">
                <a:extLst>
                  <a:ext uri="{FF2B5EF4-FFF2-40B4-BE49-F238E27FC236}">
                    <a16:creationId xmlns:a16="http://schemas.microsoft.com/office/drawing/2014/main" id="{486B1ABA-D5B5-4412-BF03-E021EB8632DE}"/>
                  </a:ext>
                </a:extLst>
              </p:cNvPr>
              <p:cNvSpPr>
                <a:spLocks noChangeAspect="1"/>
              </p:cNvSpPr>
              <p:nvPr/>
            </p:nvSpPr>
            <p:spPr bwMode="auto">
              <a:xfrm>
                <a:off x="7393358" y="2639477"/>
                <a:ext cx="545846" cy="581144"/>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gradFill>
                    <a:gsLst>
                      <a:gs pos="0">
                        <a:srgbClr val="505050"/>
                      </a:gs>
                      <a:gs pos="100000">
                        <a:srgbClr val="505050"/>
                      </a:gs>
                    </a:gsLst>
                  </a:gradFill>
                  <a:latin typeface="Segoe UI Semilight"/>
                </a:endParaRPr>
              </a:p>
            </p:txBody>
          </p:sp>
          <p:sp>
            <p:nvSpPr>
              <p:cNvPr id="70" name="server" title="Icon of a server tower">
                <a:extLst>
                  <a:ext uri="{FF2B5EF4-FFF2-40B4-BE49-F238E27FC236}">
                    <a16:creationId xmlns:a16="http://schemas.microsoft.com/office/drawing/2014/main" id="{5A1DB739-4FA1-4EF6-81FC-1031D3BA4A2F}"/>
                  </a:ext>
                </a:extLst>
              </p:cNvPr>
              <p:cNvSpPr>
                <a:spLocks noChangeAspect="1" noEditPoints="1"/>
              </p:cNvSpPr>
              <p:nvPr/>
            </p:nvSpPr>
            <p:spPr bwMode="auto">
              <a:xfrm>
                <a:off x="7585372" y="2776373"/>
                <a:ext cx="161818" cy="307352"/>
              </a:xfrm>
              <a:custGeom>
                <a:avLst/>
                <a:gdLst>
                  <a:gd name="T0" fmla="*/ 318 w 318"/>
                  <a:gd name="T1" fmla="*/ 283 h 604"/>
                  <a:gd name="T2" fmla="*/ 318 w 318"/>
                  <a:gd name="T3" fmla="*/ 604 h 604"/>
                  <a:gd name="T4" fmla="*/ 0 w 318"/>
                  <a:gd name="T5" fmla="*/ 604 h 604"/>
                  <a:gd name="T6" fmla="*/ 0 w 318"/>
                  <a:gd name="T7" fmla="*/ 0 h 604"/>
                  <a:gd name="T8" fmla="*/ 318 w 318"/>
                  <a:gd name="T9" fmla="*/ 0 h 604"/>
                  <a:gd name="T10" fmla="*/ 318 w 318"/>
                  <a:gd name="T11" fmla="*/ 283 h 604"/>
                  <a:gd name="T12" fmla="*/ 67 w 318"/>
                  <a:gd name="T13" fmla="*/ 97 h 604"/>
                  <a:gd name="T14" fmla="*/ 249 w 318"/>
                  <a:gd name="T15" fmla="*/ 97 h 604"/>
                  <a:gd name="T16" fmla="*/ 67 w 318"/>
                  <a:gd name="T17" fmla="*/ 414 h 604"/>
                  <a:gd name="T18" fmla="*/ 249 w 318"/>
                  <a:gd name="T19" fmla="*/ 414 h 604"/>
                  <a:gd name="T20" fmla="*/ 67 w 318"/>
                  <a:gd name="T21" fmla="*/ 504 h 604"/>
                  <a:gd name="T22" fmla="*/ 249 w 318"/>
                  <a:gd name="T23" fmla="*/ 5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604">
                    <a:moveTo>
                      <a:pt x="318" y="283"/>
                    </a:moveTo>
                    <a:lnTo>
                      <a:pt x="318" y="604"/>
                    </a:lnTo>
                    <a:lnTo>
                      <a:pt x="0" y="604"/>
                    </a:lnTo>
                    <a:lnTo>
                      <a:pt x="0" y="0"/>
                    </a:lnTo>
                    <a:lnTo>
                      <a:pt x="318" y="0"/>
                    </a:lnTo>
                    <a:lnTo>
                      <a:pt x="318" y="283"/>
                    </a:lnTo>
                    <a:moveTo>
                      <a:pt x="67" y="97"/>
                    </a:moveTo>
                    <a:lnTo>
                      <a:pt x="249" y="97"/>
                    </a:lnTo>
                    <a:moveTo>
                      <a:pt x="67" y="414"/>
                    </a:moveTo>
                    <a:lnTo>
                      <a:pt x="249" y="414"/>
                    </a:lnTo>
                    <a:moveTo>
                      <a:pt x="67" y="504"/>
                    </a:moveTo>
                    <a:lnTo>
                      <a:pt x="249" y="50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882" dirty="0">
                  <a:gradFill>
                    <a:gsLst>
                      <a:gs pos="0">
                        <a:srgbClr val="505050"/>
                      </a:gs>
                      <a:gs pos="100000">
                        <a:srgbClr val="505050"/>
                      </a:gs>
                    </a:gsLst>
                    <a:lin ang="5400000" scaled="1"/>
                  </a:gradFill>
                  <a:latin typeface="Segoe UI Semilight"/>
                </a:endParaRPr>
              </a:p>
            </p:txBody>
          </p:sp>
        </p:grpSp>
      </p:grpSp>
      <p:grpSp>
        <p:nvGrpSpPr>
          <p:cNvPr id="71" name="Group 70">
            <a:extLst>
              <a:ext uri="{FF2B5EF4-FFF2-40B4-BE49-F238E27FC236}">
                <a16:creationId xmlns:a16="http://schemas.microsoft.com/office/drawing/2014/main" id="{EAED4DC8-503B-4B03-A357-3EF696D363DB}"/>
              </a:ext>
            </a:extLst>
          </p:cNvPr>
          <p:cNvGrpSpPr/>
          <p:nvPr/>
        </p:nvGrpSpPr>
        <p:grpSpPr>
          <a:xfrm>
            <a:off x="9691298" y="1737631"/>
            <a:ext cx="756177" cy="1297666"/>
            <a:chOff x="10109200" y="2516746"/>
            <a:chExt cx="771340" cy="1323687"/>
          </a:xfrm>
        </p:grpSpPr>
        <p:sp>
          <p:nvSpPr>
            <p:cNvPr id="72" name="Rectangle 71">
              <a:extLst>
                <a:ext uri="{FF2B5EF4-FFF2-40B4-BE49-F238E27FC236}">
                  <a16:creationId xmlns:a16="http://schemas.microsoft.com/office/drawing/2014/main" id="{86E01B60-960F-4AE9-9A43-41EADA586A51}"/>
                </a:ext>
              </a:extLst>
            </p:cNvPr>
            <p:cNvSpPr/>
            <p:nvPr/>
          </p:nvSpPr>
          <p:spPr>
            <a:xfrm>
              <a:off x="10109200" y="3501879"/>
              <a:ext cx="771340" cy="338554"/>
            </a:xfrm>
            <a:prstGeom prst="rect">
              <a:avLst/>
            </a:prstGeom>
            <a:solidFill>
              <a:schemeClr val="bg1"/>
            </a:solidFill>
          </p:spPr>
          <p:txBody>
            <a:bodyPr wrap="square">
              <a:noAutofit/>
            </a:bodyPr>
            <a:lstStyle/>
            <a:p>
              <a:pPr algn="ctr" defTabSz="914367"/>
              <a:r>
                <a:rPr lang="en-US" sz="1568" dirty="0">
                  <a:gradFill>
                    <a:gsLst>
                      <a:gs pos="2917">
                        <a:srgbClr val="353535"/>
                      </a:gs>
                      <a:gs pos="93000">
                        <a:srgbClr val="353535"/>
                      </a:gs>
                    </a:gsLst>
                    <a:lin ang="5400000" scaled="0"/>
                  </a:gradFill>
                  <a:latin typeface="Segoe UI Semilight"/>
                  <a:cs typeface="Segoe UI Semilight" panose="020B0402040204020203" pitchFamily="34" charset="0"/>
                </a:rPr>
                <a:t>VPN</a:t>
              </a:r>
            </a:p>
          </p:txBody>
        </p:sp>
        <p:grpSp>
          <p:nvGrpSpPr>
            <p:cNvPr id="73" name="Group 72">
              <a:extLst>
                <a:ext uri="{FF2B5EF4-FFF2-40B4-BE49-F238E27FC236}">
                  <a16:creationId xmlns:a16="http://schemas.microsoft.com/office/drawing/2014/main" id="{9BF5D1D2-5ED4-4D71-A64B-A377B51E97D6}"/>
                </a:ext>
              </a:extLst>
            </p:cNvPr>
            <p:cNvGrpSpPr/>
            <p:nvPr/>
          </p:nvGrpSpPr>
          <p:grpSpPr>
            <a:xfrm>
              <a:off x="10210800" y="2516746"/>
              <a:ext cx="568140" cy="708053"/>
              <a:chOff x="10210800" y="2516746"/>
              <a:chExt cx="568140" cy="708053"/>
            </a:xfrm>
          </p:grpSpPr>
          <p:pic>
            <p:nvPicPr>
              <p:cNvPr id="74" name="Graphic 73">
                <a:extLst>
                  <a:ext uri="{FF2B5EF4-FFF2-40B4-BE49-F238E27FC236}">
                    <a16:creationId xmlns:a16="http://schemas.microsoft.com/office/drawing/2014/main" id="{8E81D1AC-6982-4AFF-A41E-91B8D7F3849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10800" y="2984741"/>
                <a:ext cx="568140" cy="240058"/>
              </a:xfrm>
              <a:prstGeom prst="rect">
                <a:avLst/>
              </a:prstGeom>
            </p:spPr>
          </p:pic>
          <p:sp>
            <p:nvSpPr>
              <p:cNvPr id="75" name="Lock" title="Icon of a padlock">
                <a:extLst>
                  <a:ext uri="{FF2B5EF4-FFF2-40B4-BE49-F238E27FC236}">
                    <a16:creationId xmlns:a16="http://schemas.microsoft.com/office/drawing/2014/main" id="{641A22A2-E64B-4B45-BB2A-984261A24BBE}"/>
                  </a:ext>
                </a:extLst>
              </p:cNvPr>
              <p:cNvSpPr>
                <a:spLocks noChangeAspect="1" noEditPoints="1"/>
              </p:cNvSpPr>
              <p:nvPr/>
            </p:nvSpPr>
            <p:spPr bwMode="auto">
              <a:xfrm>
                <a:off x="10331309" y="2516746"/>
                <a:ext cx="327121" cy="457200"/>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pic>
            <p:nvPicPr>
              <p:cNvPr id="76" name="Graphic 75">
                <a:extLst>
                  <a:ext uri="{FF2B5EF4-FFF2-40B4-BE49-F238E27FC236}">
                    <a16:creationId xmlns:a16="http://schemas.microsoft.com/office/drawing/2014/main" id="{90A46E13-5B88-43F6-AB84-D81D9268F41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6200000">
                <a:off x="10394399" y="2758978"/>
                <a:ext cx="198830" cy="194552"/>
              </a:xfrm>
              <a:prstGeom prst="rect">
                <a:avLst/>
              </a:prstGeom>
            </p:spPr>
          </p:pic>
        </p:grpSp>
      </p:grpSp>
      <p:grpSp>
        <p:nvGrpSpPr>
          <p:cNvPr id="77" name="Group 76">
            <a:extLst>
              <a:ext uri="{FF2B5EF4-FFF2-40B4-BE49-F238E27FC236}">
                <a16:creationId xmlns:a16="http://schemas.microsoft.com/office/drawing/2014/main" id="{0914CEA9-3B24-4F7B-9C02-35C40A9EF915}"/>
              </a:ext>
            </a:extLst>
          </p:cNvPr>
          <p:cNvGrpSpPr/>
          <p:nvPr/>
        </p:nvGrpSpPr>
        <p:grpSpPr>
          <a:xfrm>
            <a:off x="6105849" y="4202372"/>
            <a:ext cx="1882492" cy="1448173"/>
            <a:chOff x="4069057" y="2609442"/>
            <a:chExt cx="1920240" cy="1477212"/>
          </a:xfrm>
        </p:grpSpPr>
        <p:sp>
          <p:nvSpPr>
            <p:cNvPr id="78" name="Rectangle 77">
              <a:extLst>
                <a:ext uri="{FF2B5EF4-FFF2-40B4-BE49-F238E27FC236}">
                  <a16:creationId xmlns:a16="http://schemas.microsoft.com/office/drawing/2014/main" id="{803CFEB8-DB20-47F9-B93B-666D6CD967AC}"/>
                </a:ext>
              </a:extLst>
            </p:cNvPr>
            <p:cNvSpPr/>
            <p:nvPr/>
          </p:nvSpPr>
          <p:spPr>
            <a:xfrm>
              <a:off x="4069057" y="3501879"/>
              <a:ext cx="1920240" cy="584775"/>
            </a:xfrm>
            <a:prstGeom prst="rect">
              <a:avLst/>
            </a:prstGeom>
            <a:solidFill>
              <a:schemeClr val="bg1"/>
            </a:solidFill>
          </p:spPr>
          <p:txBody>
            <a:bodyPr wrap="square">
              <a:noAutofit/>
            </a:bodyPr>
            <a:lstStyle/>
            <a:p>
              <a:pPr algn="ctr" defTabSz="914367"/>
              <a:r>
                <a:rPr lang="en-US" sz="1568" dirty="0">
                  <a:gradFill>
                    <a:gsLst>
                      <a:gs pos="2917">
                        <a:srgbClr val="353535"/>
                      </a:gs>
                      <a:gs pos="93000">
                        <a:srgbClr val="353535"/>
                      </a:gs>
                    </a:gsLst>
                    <a:lin ang="5400000" scaled="0"/>
                  </a:gradFill>
                  <a:latin typeface="Segoe UI Semilight"/>
                  <a:cs typeface="Segoe UI Semilight" panose="020B0402040204020203" pitchFamily="34" charset="0"/>
                </a:rPr>
                <a:t>Web Application Firewall </a:t>
              </a:r>
            </a:p>
          </p:txBody>
        </p:sp>
        <p:grpSp>
          <p:nvGrpSpPr>
            <p:cNvPr id="79" name="Group 78">
              <a:extLst>
                <a:ext uri="{FF2B5EF4-FFF2-40B4-BE49-F238E27FC236}">
                  <a16:creationId xmlns:a16="http://schemas.microsoft.com/office/drawing/2014/main" id="{3655BDF0-8232-418B-8ED3-D1B3D684BDAC}"/>
                </a:ext>
              </a:extLst>
            </p:cNvPr>
            <p:cNvGrpSpPr/>
            <p:nvPr/>
          </p:nvGrpSpPr>
          <p:grpSpPr>
            <a:xfrm>
              <a:off x="4737100" y="2609442"/>
              <a:ext cx="520700" cy="522661"/>
              <a:chOff x="4551638" y="2562797"/>
              <a:chExt cx="572110" cy="574264"/>
            </a:xfrm>
          </p:grpSpPr>
          <p:sp>
            <p:nvSpPr>
              <p:cNvPr id="80" name="Rectangle 79">
                <a:extLst>
                  <a:ext uri="{FF2B5EF4-FFF2-40B4-BE49-F238E27FC236}">
                    <a16:creationId xmlns:a16="http://schemas.microsoft.com/office/drawing/2014/main" id="{6A87B751-5DEB-46B8-BE91-59CC4CB65833}"/>
                  </a:ext>
                </a:extLst>
              </p:cNvPr>
              <p:cNvSpPr/>
              <p:nvPr/>
            </p:nvSpPr>
            <p:spPr bwMode="auto">
              <a:xfrm>
                <a:off x="4611575" y="2624888"/>
                <a:ext cx="512173" cy="512173"/>
              </a:xfrm>
              <a:prstGeom prst="rect">
                <a:avLst/>
              </a:prstGeom>
              <a:solidFill>
                <a:schemeClr val="bg1"/>
              </a:solidFill>
              <a:ln w="15875" cap="rnd">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81" name="Rectangle 80">
                <a:extLst>
                  <a:ext uri="{FF2B5EF4-FFF2-40B4-BE49-F238E27FC236}">
                    <a16:creationId xmlns:a16="http://schemas.microsoft.com/office/drawing/2014/main" id="{E11C2CDC-7257-45A5-B396-F4CD4FC2275F}"/>
                  </a:ext>
                </a:extLst>
              </p:cNvPr>
              <p:cNvSpPr/>
              <p:nvPr/>
            </p:nvSpPr>
            <p:spPr bwMode="auto">
              <a:xfrm>
                <a:off x="4551638" y="2562797"/>
                <a:ext cx="512173" cy="512173"/>
              </a:xfrm>
              <a:prstGeom prst="rect">
                <a:avLst/>
              </a:prstGeom>
              <a:solidFill>
                <a:schemeClr val="bg1"/>
              </a:solidFill>
              <a:ln w="15875" cap="rnd">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176" dirty="0">
                    <a:gradFill>
                      <a:gsLst>
                        <a:gs pos="0">
                          <a:srgbClr val="353535"/>
                        </a:gs>
                        <a:gs pos="100000">
                          <a:srgbClr val="353535"/>
                        </a:gs>
                      </a:gsLst>
                      <a:lin ang="5400000" scaled="0"/>
                    </a:gradFill>
                    <a:latin typeface="Segoe UI Semibold" panose="020B0702040204020203" pitchFamily="34" charset="0"/>
                    <a:ea typeface="Segoe UI" pitchFamily="34" charset="0"/>
                    <a:cs typeface="Segoe UI Semibold" panose="020B0702040204020203" pitchFamily="34" charset="0"/>
                  </a:rPr>
                  <a:t>WAF</a:t>
                </a:r>
              </a:p>
            </p:txBody>
          </p:sp>
        </p:grpSp>
      </p:grpSp>
    </p:spTree>
    <p:extLst>
      <p:ext uri="{BB962C8B-B14F-4D97-AF65-F5344CB8AC3E}">
        <p14:creationId xmlns:p14="http://schemas.microsoft.com/office/powerpoint/2010/main" val="1591357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up)">
                                      <p:cBhvr>
                                        <p:cTn id="7" dur="250"/>
                                        <p:tgtEl>
                                          <p:spTgt spid="52"/>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fade">
                                      <p:cBhvr>
                                        <p:cTn id="11" dur="1000"/>
                                        <p:tgtEl>
                                          <p:spTgt spid="39"/>
                                        </p:tgtEl>
                                      </p:cBhvr>
                                    </p:animEffect>
                                  </p:childTnLst>
                                </p:cTn>
                              </p:par>
                              <p:par>
                                <p:cTn id="12" presetID="42" presetClass="path" presetSubtype="0" decel="100000" fill="hold" grpId="1" nodeType="withEffect">
                                  <p:stCondLst>
                                    <p:cond delay="0"/>
                                  </p:stCondLst>
                                  <p:childTnLst>
                                    <p:animMotion origin="layout" path="M 3.95833E-6 2.96296E-6 L 3.95833E-6 0.09652 " pathEditMode="relative" rAng="0" ptsTypes="AA">
                                      <p:cBhvr>
                                        <p:cTn id="13" dur="1000" spd="-100000" fill="hold"/>
                                        <p:tgtEl>
                                          <p:spTgt spid="39"/>
                                        </p:tgtEl>
                                        <p:attrNameLst>
                                          <p:attrName>ppt_x</p:attrName>
                                          <p:attrName>ppt_y</p:attrName>
                                        </p:attrNameLst>
                                      </p:cBhvr>
                                      <p:rCtr x="0" y="4815"/>
                                    </p:animMotion>
                                  </p:childTnLst>
                                </p:cTn>
                              </p:par>
                              <p:par>
                                <p:cTn id="14" presetID="10" presetClass="entr" presetSubtype="0" fill="hold" grpId="0" nodeType="with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500"/>
                                        <p:tgtEl>
                                          <p:spTgt spid="40"/>
                                        </p:tgtEl>
                                      </p:cBhvr>
                                    </p:animEffect>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46"/>
                                        </p:tgtEl>
                                        <p:attrNameLst>
                                          <p:attrName>style.visibility</p:attrName>
                                        </p:attrNameLst>
                                      </p:cBhvr>
                                      <p:to>
                                        <p:strVal val="visible"/>
                                      </p:to>
                                    </p:set>
                                    <p:animEffect transition="in" filter="fade">
                                      <p:cBhvr>
                                        <p:cTn id="20" dur="1000"/>
                                        <p:tgtEl>
                                          <p:spTgt spid="46"/>
                                        </p:tgtEl>
                                      </p:cBhvr>
                                    </p:animEffect>
                                  </p:childTnLst>
                                </p:cTn>
                              </p:par>
                              <p:par>
                                <p:cTn id="21" presetID="42" presetClass="path" presetSubtype="0" decel="100000" fill="hold" grpId="1" nodeType="withEffect">
                                  <p:stCondLst>
                                    <p:cond delay="0"/>
                                  </p:stCondLst>
                                  <p:childTnLst>
                                    <p:animMotion origin="layout" path="M 0 1.48148E-6 L 0 0.09653 " pathEditMode="relative" rAng="0" ptsTypes="AA">
                                      <p:cBhvr>
                                        <p:cTn id="22" dur="1000" spd="-100000" fill="hold"/>
                                        <p:tgtEl>
                                          <p:spTgt spid="46"/>
                                        </p:tgtEl>
                                        <p:attrNameLst>
                                          <p:attrName>ppt_x</p:attrName>
                                          <p:attrName>ppt_y</p:attrName>
                                        </p:attrNameLst>
                                      </p:cBhvr>
                                      <p:rCtr x="0" y="4815"/>
                                    </p:animMotion>
                                  </p:childTnLst>
                                </p:cTn>
                              </p:par>
                              <p:par>
                                <p:cTn id="23" presetID="10" presetClass="entr" presetSubtype="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childTnLst>
                          </p:cTn>
                        </p:par>
                        <p:par>
                          <p:cTn id="26" fill="hold">
                            <p:stCondLst>
                              <p:cond delay="2250"/>
                            </p:stCondLst>
                            <p:childTnLst>
                              <p:par>
                                <p:cTn id="27" presetID="10" presetClass="entr" presetSubtype="0" fill="hold" grpId="0" nodeType="afterEffect">
                                  <p:stCondLst>
                                    <p:cond delay="0"/>
                                  </p:stCondLst>
                                  <p:childTnLst>
                                    <p:set>
                                      <p:cBhvr>
                                        <p:cTn id="28" dur="1" fill="hold">
                                          <p:stCondLst>
                                            <p:cond delay="0"/>
                                          </p:stCondLst>
                                        </p:cTn>
                                        <p:tgtEl>
                                          <p:spTgt spid="51"/>
                                        </p:tgtEl>
                                        <p:attrNameLst>
                                          <p:attrName>style.visibility</p:attrName>
                                        </p:attrNameLst>
                                      </p:cBhvr>
                                      <p:to>
                                        <p:strVal val="visible"/>
                                      </p:to>
                                    </p:set>
                                    <p:animEffect transition="in" filter="fade">
                                      <p:cBhvr>
                                        <p:cTn id="29" dur="1000"/>
                                        <p:tgtEl>
                                          <p:spTgt spid="51"/>
                                        </p:tgtEl>
                                      </p:cBhvr>
                                    </p:animEffect>
                                  </p:childTnLst>
                                </p:cTn>
                              </p:par>
                              <p:par>
                                <p:cTn id="30" presetID="42" presetClass="path" presetSubtype="0" decel="100000" fill="hold" grpId="1" nodeType="withEffect">
                                  <p:stCondLst>
                                    <p:cond delay="0"/>
                                  </p:stCondLst>
                                  <p:childTnLst>
                                    <p:animMotion origin="layout" path="M -2.29167E-6 4.44444E-6 L -2.29167E-6 0.09652 " pathEditMode="relative" rAng="0" ptsTypes="AA">
                                      <p:cBhvr>
                                        <p:cTn id="31" dur="1000" spd="-100000" fill="hold"/>
                                        <p:tgtEl>
                                          <p:spTgt spid="51"/>
                                        </p:tgtEl>
                                        <p:attrNameLst>
                                          <p:attrName>ppt_x</p:attrName>
                                          <p:attrName>ppt_y</p:attrName>
                                        </p:attrNameLst>
                                      </p:cBhvr>
                                      <p:rCtr x="0" y="4815"/>
                                    </p:animMotion>
                                  </p:childTnLst>
                                </p:cTn>
                              </p:par>
                              <p:par>
                                <p:cTn id="32" presetID="10" presetClass="entr" presetSubtype="0" fill="hold" grpId="0" nodeType="with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500"/>
                                        <p:tgtEl>
                                          <p:spTgt spid="50"/>
                                        </p:tgtEl>
                                      </p:cBhvr>
                                    </p:animEffect>
                                  </p:childTnLst>
                                </p:cTn>
                              </p:par>
                              <p:par>
                                <p:cTn id="35" presetID="2" presetClass="entr" presetSubtype="4" decel="100000" fill="hold" nodeType="withEffect">
                                  <p:stCondLst>
                                    <p:cond delay="0"/>
                                  </p:stCondLst>
                                  <p:childTnLst>
                                    <p:set>
                                      <p:cBhvr>
                                        <p:cTn id="36" dur="1" fill="hold">
                                          <p:stCondLst>
                                            <p:cond delay="0"/>
                                          </p:stCondLst>
                                        </p:cTn>
                                        <p:tgtEl>
                                          <p:spTgt spid="63"/>
                                        </p:tgtEl>
                                        <p:attrNameLst>
                                          <p:attrName>style.visibility</p:attrName>
                                        </p:attrNameLst>
                                      </p:cBhvr>
                                      <p:to>
                                        <p:strVal val="visible"/>
                                      </p:to>
                                    </p:set>
                                    <p:anim calcmode="lin" valueType="num">
                                      <p:cBhvr additive="base">
                                        <p:cTn id="37" dur="500" fill="hold"/>
                                        <p:tgtEl>
                                          <p:spTgt spid="63"/>
                                        </p:tgtEl>
                                        <p:attrNameLst>
                                          <p:attrName>ppt_x</p:attrName>
                                        </p:attrNameLst>
                                      </p:cBhvr>
                                      <p:tavLst>
                                        <p:tav tm="0">
                                          <p:val>
                                            <p:strVal val="#ppt_x"/>
                                          </p:val>
                                        </p:tav>
                                        <p:tav tm="100000">
                                          <p:val>
                                            <p:strVal val="#ppt_x"/>
                                          </p:val>
                                        </p:tav>
                                      </p:tavLst>
                                    </p:anim>
                                    <p:anim calcmode="lin" valueType="num">
                                      <p:cBhvr additive="base">
                                        <p:cTn id="38" dur="500" fill="hold"/>
                                        <p:tgtEl>
                                          <p:spTgt spid="63"/>
                                        </p:tgtEl>
                                        <p:attrNameLst>
                                          <p:attrName>ppt_y</p:attrName>
                                        </p:attrNameLst>
                                      </p:cBhvr>
                                      <p:tavLst>
                                        <p:tav tm="0">
                                          <p:val>
                                            <p:strVal val="1+#ppt_h/2"/>
                                          </p:val>
                                        </p:tav>
                                        <p:tav tm="100000">
                                          <p:val>
                                            <p:strVal val="#ppt_y"/>
                                          </p:val>
                                        </p:tav>
                                      </p:tavLst>
                                    </p:anim>
                                  </p:childTnLst>
                                </p:cTn>
                              </p:par>
                              <p:par>
                                <p:cTn id="39" presetID="2" presetClass="entr" presetSubtype="4" decel="100000" fill="hold" nodeType="withEffect">
                                  <p:stCondLst>
                                    <p:cond delay="0"/>
                                  </p:stCondLst>
                                  <p:childTnLst>
                                    <p:set>
                                      <p:cBhvr>
                                        <p:cTn id="40" dur="1" fill="hold">
                                          <p:stCondLst>
                                            <p:cond delay="0"/>
                                          </p:stCondLst>
                                        </p:cTn>
                                        <p:tgtEl>
                                          <p:spTgt spid="71"/>
                                        </p:tgtEl>
                                        <p:attrNameLst>
                                          <p:attrName>style.visibility</p:attrName>
                                        </p:attrNameLst>
                                      </p:cBhvr>
                                      <p:to>
                                        <p:strVal val="visible"/>
                                      </p:to>
                                    </p:set>
                                    <p:anim calcmode="lin" valueType="num">
                                      <p:cBhvr additive="base">
                                        <p:cTn id="41" dur="500" fill="hold"/>
                                        <p:tgtEl>
                                          <p:spTgt spid="71"/>
                                        </p:tgtEl>
                                        <p:attrNameLst>
                                          <p:attrName>ppt_x</p:attrName>
                                        </p:attrNameLst>
                                      </p:cBhvr>
                                      <p:tavLst>
                                        <p:tav tm="0">
                                          <p:val>
                                            <p:strVal val="#ppt_x"/>
                                          </p:val>
                                        </p:tav>
                                        <p:tav tm="100000">
                                          <p:val>
                                            <p:strVal val="#ppt_x"/>
                                          </p:val>
                                        </p:tav>
                                      </p:tavLst>
                                    </p:anim>
                                    <p:anim calcmode="lin" valueType="num">
                                      <p:cBhvr additive="base">
                                        <p:cTn id="42" dur="500" fill="hold"/>
                                        <p:tgtEl>
                                          <p:spTgt spid="71"/>
                                        </p:tgtEl>
                                        <p:attrNameLst>
                                          <p:attrName>ppt_y</p:attrName>
                                        </p:attrNameLst>
                                      </p:cBhvr>
                                      <p:tavLst>
                                        <p:tav tm="0">
                                          <p:val>
                                            <p:strVal val="1+#ppt_h/2"/>
                                          </p:val>
                                        </p:tav>
                                        <p:tav tm="100000">
                                          <p:val>
                                            <p:strVal val="#ppt_y"/>
                                          </p:val>
                                        </p:tav>
                                      </p:tavLst>
                                    </p:anim>
                                  </p:childTnLst>
                                </p:cTn>
                              </p:par>
                              <p:par>
                                <p:cTn id="43" presetID="2" presetClass="entr" presetSubtype="4" decel="100000" fill="hold" nodeType="withEffect">
                                  <p:stCondLst>
                                    <p:cond delay="250"/>
                                  </p:stCondLst>
                                  <p:childTnLst>
                                    <p:set>
                                      <p:cBhvr>
                                        <p:cTn id="44" dur="1" fill="hold">
                                          <p:stCondLst>
                                            <p:cond delay="0"/>
                                          </p:stCondLst>
                                        </p:cTn>
                                        <p:tgtEl>
                                          <p:spTgt spid="77"/>
                                        </p:tgtEl>
                                        <p:attrNameLst>
                                          <p:attrName>style.visibility</p:attrName>
                                        </p:attrNameLst>
                                      </p:cBhvr>
                                      <p:to>
                                        <p:strVal val="visible"/>
                                      </p:to>
                                    </p:set>
                                    <p:anim calcmode="lin" valueType="num">
                                      <p:cBhvr additive="base">
                                        <p:cTn id="45" dur="500" fill="hold"/>
                                        <p:tgtEl>
                                          <p:spTgt spid="77"/>
                                        </p:tgtEl>
                                        <p:attrNameLst>
                                          <p:attrName>ppt_x</p:attrName>
                                        </p:attrNameLst>
                                      </p:cBhvr>
                                      <p:tavLst>
                                        <p:tav tm="0">
                                          <p:val>
                                            <p:strVal val="#ppt_x"/>
                                          </p:val>
                                        </p:tav>
                                        <p:tav tm="100000">
                                          <p:val>
                                            <p:strVal val="#ppt_x"/>
                                          </p:val>
                                        </p:tav>
                                      </p:tavLst>
                                    </p:anim>
                                    <p:anim calcmode="lin" valueType="num">
                                      <p:cBhvr additive="base">
                                        <p:cTn id="46" dur="500" fill="hold"/>
                                        <p:tgtEl>
                                          <p:spTgt spid="77"/>
                                        </p:tgtEl>
                                        <p:attrNameLst>
                                          <p:attrName>ppt_y</p:attrName>
                                        </p:attrNameLst>
                                      </p:cBhvr>
                                      <p:tavLst>
                                        <p:tav tm="0">
                                          <p:val>
                                            <p:strVal val="1+#ppt_h/2"/>
                                          </p:val>
                                        </p:tav>
                                        <p:tav tm="100000">
                                          <p:val>
                                            <p:strVal val="#ppt_y"/>
                                          </p:val>
                                        </p:tav>
                                      </p:tavLst>
                                    </p:anim>
                                  </p:childTnLst>
                                </p:cTn>
                              </p:par>
                              <p:par>
                                <p:cTn id="47" presetID="2" presetClass="entr" presetSubtype="4" decel="100000" fill="hold" nodeType="withEffect">
                                  <p:stCondLst>
                                    <p:cond delay="500"/>
                                  </p:stCondLst>
                                  <p:childTnLst>
                                    <p:set>
                                      <p:cBhvr>
                                        <p:cTn id="48" dur="1" fill="hold">
                                          <p:stCondLst>
                                            <p:cond delay="0"/>
                                          </p:stCondLst>
                                        </p:cTn>
                                        <p:tgtEl>
                                          <p:spTgt spid="66"/>
                                        </p:tgtEl>
                                        <p:attrNameLst>
                                          <p:attrName>style.visibility</p:attrName>
                                        </p:attrNameLst>
                                      </p:cBhvr>
                                      <p:to>
                                        <p:strVal val="visible"/>
                                      </p:to>
                                    </p:set>
                                    <p:anim calcmode="lin" valueType="num">
                                      <p:cBhvr additive="base">
                                        <p:cTn id="49" dur="500" fill="hold"/>
                                        <p:tgtEl>
                                          <p:spTgt spid="66"/>
                                        </p:tgtEl>
                                        <p:attrNameLst>
                                          <p:attrName>ppt_x</p:attrName>
                                        </p:attrNameLst>
                                      </p:cBhvr>
                                      <p:tavLst>
                                        <p:tav tm="0">
                                          <p:val>
                                            <p:strVal val="#ppt_x"/>
                                          </p:val>
                                        </p:tav>
                                        <p:tav tm="100000">
                                          <p:val>
                                            <p:strVal val="#ppt_x"/>
                                          </p:val>
                                        </p:tav>
                                      </p:tavLst>
                                    </p:anim>
                                    <p:anim calcmode="lin" valueType="num">
                                      <p:cBhvr additive="base">
                                        <p:cTn id="50" dur="500" fill="hold"/>
                                        <p:tgtEl>
                                          <p:spTgt spid="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39" grpId="0"/>
      <p:bldP spid="39" grpId="1"/>
      <p:bldP spid="40" grpId="0" animBg="1"/>
      <p:bldP spid="44" grpId="0" animBg="1"/>
      <p:bldP spid="46" grpId="0"/>
      <p:bldP spid="46" grpId="1"/>
      <p:bldP spid="50" grpId="0" animBg="1"/>
      <p:bldP spid="51" grpId="0"/>
      <p:bldP spid="51"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Freeform: Shape 172">
            <a:extLst>
              <a:ext uri="{FF2B5EF4-FFF2-40B4-BE49-F238E27FC236}">
                <a16:creationId xmlns:a16="http://schemas.microsoft.com/office/drawing/2014/main" id="{B538315D-E414-42AF-A889-F6669A8FE1A0}"/>
              </a:ext>
            </a:extLst>
          </p:cNvPr>
          <p:cNvSpPr/>
          <p:nvPr/>
        </p:nvSpPr>
        <p:spPr bwMode="auto">
          <a:xfrm>
            <a:off x="9402446" y="3410078"/>
            <a:ext cx="44820" cy="1344297"/>
          </a:xfrm>
          <a:custGeom>
            <a:avLst/>
            <a:gdLst>
              <a:gd name="connsiteX0" fmla="*/ 0 w 0"/>
              <a:gd name="connsiteY0" fmla="*/ 790575 h 790575"/>
              <a:gd name="connsiteX1" fmla="*/ 0 w 0"/>
              <a:gd name="connsiteY1" fmla="*/ 0 h 790575"/>
            </a:gdLst>
            <a:ahLst/>
            <a:cxnLst>
              <a:cxn ang="0">
                <a:pos x="connsiteX0" y="connsiteY0"/>
              </a:cxn>
              <a:cxn ang="0">
                <a:pos x="connsiteX1" y="connsiteY1"/>
              </a:cxn>
            </a:cxnLst>
            <a:rect l="l" t="t" r="r" b="b"/>
            <a:pathLst>
              <a:path h="790575">
                <a:moveTo>
                  <a:pt x="0" y="790575"/>
                </a:move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pic>
        <p:nvPicPr>
          <p:cNvPr id="145" name="Picture 144">
            <a:extLst>
              <a:ext uri="{FF2B5EF4-FFF2-40B4-BE49-F238E27FC236}">
                <a16:creationId xmlns:a16="http://schemas.microsoft.com/office/drawing/2014/main" id="{CCC474B6-4299-4A7E-BC38-CDBBAFA65D43}"/>
              </a:ext>
            </a:extLst>
          </p:cNvPr>
          <p:cNvPicPr>
            <a:picLocks noChangeAspect="1"/>
          </p:cNvPicPr>
          <p:nvPr/>
        </p:nvPicPr>
        <p:blipFill>
          <a:blip r:embed="rId3">
            <a:grayscl/>
          </a:blip>
          <a:srcRect l="4716" t="3268" r="68751" b="5680"/>
          <a:stretch>
            <a:fillRect/>
          </a:stretch>
        </p:blipFill>
        <p:spPr>
          <a:xfrm>
            <a:off x="6238320" y="2274576"/>
            <a:ext cx="959565" cy="95956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ln w="15875">
            <a:solidFill>
              <a:schemeClr val="tx1"/>
            </a:solidFill>
          </a:ln>
        </p:spPr>
      </p:pic>
      <p:sp>
        <p:nvSpPr>
          <p:cNvPr id="23" name="Oval 22">
            <a:extLst>
              <a:ext uri="{FF2B5EF4-FFF2-40B4-BE49-F238E27FC236}">
                <a16:creationId xmlns:a16="http://schemas.microsoft.com/office/drawing/2014/main" id="{07857FE1-2BDC-47EC-B484-0C83AD30D0AF}"/>
              </a:ext>
            </a:extLst>
          </p:cNvPr>
          <p:cNvSpPr/>
          <p:nvPr/>
        </p:nvSpPr>
        <p:spPr bwMode="auto">
          <a:xfrm>
            <a:off x="6087628" y="2123537"/>
            <a:ext cx="1281974" cy="126164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50" name="monitor" title="Icon of a monitor">
            <a:extLst>
              <a:ext uri="{FF2B5EF4-FFF2-40B4-BE49-F238E27FC236}">
                <a16:creationId xmlns:a16="http://schemas.microsoft.com/office/drawing/2014/main" id="{172D9523-D698-4CE3-8CCF-B54BF5068069}"/>
              </a:ext>
            </a:extLst>
          </p:cNvPr>
          <p:cNvSpPr>
            <a:spLocks noChangeAspect="1" noEditPoints="1"/>
          </p:cNvSpPr>
          <p:nvPr/>
        </p:nvSpPr>
        <p:spPr bwMode="auto">
          <a:xfrm>
            <a:off x="6493745" y="2610670"/>
            <a:ext cx="467167" cy="358033"/>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solidFill>
            <a:schemeClr val="bg1"/>
          </a:solidFill>
          <a:ln w="19050"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dirty="0">
              <a:gradFill>
                <a:gsLst>
                  <a:gs pos="0">
                    <a:srgbClr val="505050"/>
                  </a:gs>
                  <a:gs pos="100000">
                    <a:srgbClr val="505050"/>
                  </a:gs>
                </a:gsLst>
              </a:gradFill>
              <a:latin typeface="Segoe UI Semilight"/>
            </a:endParaRPr>
          </a:p>
        </p:txBody>
      </p:sp>
      <p:sp>
        <p:nvSpPr>
          <p:cNvPr id="38" name="Rectangle 37">
            <a:extLst>
              <a:ext uri="{FF2B5EF4-FFF2-40B4-BE49-F238E27FC236}">
                <a16:creationId xmlns:a16="http://schemas.microsoft.com/office/drawing/2014/main" id="{D2CB2A22-AE64-44FB-A29E-75974C072497}"/>
              </a:ext>
            </a:extLst>
          </p:cNvPr>
          <p:cNvSpPr/>
          <p:nvPr/>
        </p:nvSpPr>
        <p:spPr bwMode="auto">
          <a:xfrm>
            <a:off x="7126149" y="5945093"/>
            <a:ext cx="3575326" cy="380175"/>
          </a:xfrm>
          <a:prstGeom prst="rect">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defTabSz="914102" fontAlgn="base">
              <a:lnSpc>
                <a:spcPct val="90000"/>
              </a:lnSpc>
              <a:spcBef>
                <a:spcPct val="0"/>
              </a:spcBef>
              <a:spcAft>
                <a:spcPct val="0"/>
              </a:spcAft>
            </a:pPr>
            <a:r>
              <a:rPr lang="en-US" sz="1372" dirty="0">
                <a:gradFill>
                  <a:gsLst>
                    <a:gs pos="0">
                      <a:srgbClr val="0078D7"/>
                    </a:gs>
                    <a:gs pos="100000">
                      <a:srgbClr val="0078D7"/>
                    </a:gs>
                  </a:gsLst>
                  <a:lin ang="5400000" scaled="0"/>
                </a:gradFill>
                <a:latin typeface="Segoe UI" panose="020B0502040204020203" pitchFamily="34" charset="0"/>
                <a:ea typeface="Segoe UI" panose="020B0502040204020203" pitchFamily="34" charset="0"/>
                <a:cs typeface="Segoe UI" panose="020B0502040204020203" pitchFamily="34" charset="0"/>
              </a:rPr>
              <a:t>Azure Security Center </a:t>
            </a:r>
          </a:p>
          <a:p>
            <a:pPr algn="ctr" defTabSz="914102" fontAlgn="base">
              <a:lnSpc>
                <a:spcPct val="90000"/>
              </a:lnSpc>
              <a:spcBef>
                <a:spcPct val="0"/>
              </a:spcBef>
              <a:spcAft>
                <a:spcPct val="0"/>
              </a:spcAft>
            </a:pPr>
            <a:r>
              <a:rPr lang="en-US" sz="1372" dirty="0">
                <a:gradFill>
                  <a:gsLst>
                    <a:gs pos="0">
                      <a:srgbClr val="0078D7"/>
                    </a:gs>
                    <a:gs pos="100000">
                      <a:srgbClr val="0078D7"/>
                    </a:gs>
                  </a:gsLst>
                  <a:lin ang="5400000" scaled="0"/>
                </a:gradFill>
                <a:latin typeface="Segoe UI" panose="020B0502040204020203" pitchFamily="34" charset="0"/>
                <a:ea typeface="Segoe UI" panose="020B0502040204020203" pitchFamily="34" charset="0"/>
                <a:cs typeface="Segoe UI" panose="020B0502040204020203" pitchFamily="34" charset="0"/>
              </a:rPr>
              <a:t>with advanced analytics for threat detection</a:t>
            </a:r>
          </a:p>
        </p:txBody>
      </p:sp>
      <p:sp>
        <p:nvSpPr>
          <p:cNvPr id="171" name="Freeform: Shape 170">
            <a:extLst>
              <a:ext uri="{FF2B5EF4-FFF2-40B4-BE49-F238E27FC236}">
                <a16:creationId xmlns:a16="http://schemas.microsoft.com/office/drawing/2014/main" id="{B79928FD-93FF-492A-929A-3CC8BAD88414}"/>
              </a:ext>
            </a:extLst>
          </p:cNvPr>
          <p:cNvSpPr/>
          <p:nvPr/>
        </p:nvSpPr>
        <p:spPr bwMode="auto">
          <a:xfrm>
            <a:off x="6672385" y="3411228"/>
            <a:ext cx="1712992" cy="1374308"/>
          </a:xfrm>
          <a:custGeom>
            <a:avLst/>
            <a:gdLst>
              <a:gd name="connsiteX0" fmla="*/ 1123950 w 1123950"/>
              <a:gd name="connsiteY0" fmla="*/ 1228725 h 1228725"/>
              <a:gd name="connsiteX1" fmla="*/ 0 w 1123950"/>
              <a:gd name="connsiteY1" fmla="*/ 1228725 h 1228725"/>
              <a:gd name="connsiteX2" fmla="*/ 0 w 1123950"/>
              <a:gd name="connsiteY2" fmla="*/ 0 h 1228725"/>
            </a:gdLst>
            <a:ahLst/>
            <a:cxnLst>
              <a:cxn ang="0">
                <a:pos x="connsiteX0" y="connsiteY0"/>
              </a:cxn>
              <a:cxn ang="0">
                <a:pos x="connsiteX1" y="connsiteY1"/>
              </a:cxn>
              <a:cxn ang="0">
                <a:pos x="connsiteX2" y="connsiteY2"/>
              </a:cxn>
            </a:cxnLst>
            <a:rect l="l" t="t" r="r" b="b"/>
            <a:pathLst>
              <a:path w="1123950" h="1228725">
                <a:moveTo>
                  <a:pt x="1123950" y="1228725"/>
                </a:moveTo>
                <a:lnTo>
                  <a:pt x="0" y="1228725"/>
                </a:ln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sp>
        <p:nvSpPr>
          <p:cNvPr id="172" name="Freeform: Shape 171">
            <a:extLst>
              <a:ext uri="{FF2B5EF4-FFF2-40B4-BE49-F238E27FC236}">
                <a16:creationId xmlns:a16="http://schemas.microsoft.com/office/drawing/2014/main" id="{E93B28D6-4282-471B-87E5-5752B0709036}"/>
              </a:ext>
            </a:extLst>
          </p:cNvPr>
          <p:cNvSpPr/>
          <p:nvPr/>
        </p:nvSpPr>
        <p:spPr bwMode="auto">
          <a:xfrm flipH="1">
            <a:off x="9201679" y="3399502"/>
            <a:ext cx="1606782" cy="1388238"/>
          </a:xfrm>
          <a:custGeom>
            <a:avLst/>
            <a:gdLst>
              <a:gd name="connsiteX0" fmla="*/ 1123950 w 1123950"/>
              <a:gd name="connsiteY0" fmla="*/ 1228725 h 1228725"/>
              <a:gd name="connsiteX1" fmla="*/ 0 w 1123950"/>
              <a:gd name="connsiteY1" fmla="*/ 1228725 h 1228725"/>
              <a:gd name="connsiteX2" fmla="*/ 0 w 1123950"/>
              <a:gd name="connsiteY2" fmla="*/ 0 h 1228725"/>
            </a:gdLst>
            <a:ahLst/>
            <a:cxnLst>
              <a:cxn ang="0">
                <a:pos x="connsiteX0" y="connsiteY0"/>
              </a:cxn>
              <a:cxn ang="0">
                <a:pos x="connsiteX1" y="connsiteY1"/>
              </a:cxn>
              <a:cxn ang="0">
                <a:pos x="connsiteX2" y="connsiteY2"/>
              </a:cxn>
            </a:cxnLst>
            <a:rect l="l" t="t" r="r" b="b"/>
            <a:pathLst>
              <a:path w="1123950" h="1228725">
                <a:moveTo>
                  <a:pt x="1123950" y="1228725"/>
                </a:moveTo>
                <a:lnTo>
                  <a:pt x="0" y="1228725"/>
                </a:ln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sp>
        <p:nvSpPr>
          <p:cNvPr id="174" name="Oval 173">
            <a:extLst>
              <a:ext uri="{FF2B5EF4-FFF2-40B4-BE49-F238E27FC236}">
                <a16:creationId xmlns:a16="http://schemas.microsoft.com/office/drawing/2014/main" id="{AC1508EC-26C8-46EC-B93E-DB6410C677C0}"/>
              </a:ext>
            </a:extLst>
          </p:cNvPr>
          <p:cNvSpPr/>
          <p:nvPr/>
        </p:nvSpPr>
        <p:spPr bwMode="auto">
          <a:xfrm>
            <a:off x="8441469" y="4407631"/>
            <a:ext cx="760214" cy="76021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cs typeface="Segoe UI" pitchFamily="34" charset="0"/>
            </a:endParaRPr>
          </a:p>
        </p:txBody>
      </p:sp>
      <p:sp>
        <p:nvSpPr>
          <p:cNvPr id="176" name="TextBox 175">
            <a:extLst>
              <a:ext uri="{FF2B5EF4-FFF2-40B4-BE49-F238E27FC236}">
                <a16:creationId xmlns:a16="http://schemas.microsoft.com/office/drawing/2014/main" id="{A28F0F26-D41C-4265-AFC1-0C2042E82012}"/>
              </a:ext>
            </a:extLst>
          </p:cNvPr>
          <p:cNvSpPr txBox="1"/>
          <p:nvPr/>
        </p:nvSpPr>
        <p:spPr>
          <a:xfrm>
            <a:off x="6003271" y="1678715"/>
            <a:ext cx="1361642" cy="588366"/>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VIRTUAL MACHINES</a:t>
            </a:r>
          </a:p>
        </p:txBody>
      </p:sp>
      <p:sp>
        <p:nvSpPr>
          <p:cNvPr id="177" name="TextBox 176">
            <a:extLst>
              <a:ext uri="{FF2B5EF4-FFF2-40B4-BE49-F238E27FC236}">
                <a16:creationId xmlns:a16="http://schemas.microsoft.com/office/drawing/2014/main" id="{F5EF75C0-A1CB-453D-ADAF-DA4C43A9F05C}"/>
              </a:ext>
            </a:extLst>
          </p:cNvPr>
          <p:cNvSpPr txBox="1"/>
          <p:nvPr/>
        </p:nvSpPr>
        <p:spPr>
          <a:xfrm>
            <a:off x="7354576" y="1757510"/>
            <a:ext cx="1387800" cy="439012"/>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APPLICATIONS</a:t>
            </a:r>
          </a:p>
        </p:txBody>
      </p:sp>
      <p:sp>
        <p:nvSpPr>
          <p:cNvPr id="178" name="TextBox 177">
            <a:extLst>
              <a:ext uri="{FF2B5EF4-FFF2-40B4-BE49-F238E27FC236}">
                <a16:creationId xmlns:a16="http://schemas.microsoft.com/office/drawing/2014/main" id="{2D26AE1B-B4C3-4F3A-9324-946F015CF26E}"/>
              </a:ext>
            </a:extLst>
          </p:cNvPr>
          <p:cNvSpPr txBox="1"/>
          <p:nvPr/>
        </p:nvSpPr>
        <p:spPr>
          <a:xfrm>
            <a:off x="8484478" y="1746354"/>
            <a:ext cx="1902134" cy="439012"/>
          </a:xfrm>
          <a:prstGeom prst="rect">
            <a:avLst/>
          </a:prstGeom>
          <a:noFill/>
        </p:spPr>
        <p:txBody>
          <a:bodyPr wrap="non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STORAGE &amp; DATABASES</a:t>
            </a:r>
          </a:p>
        </p:txBody>
      </p:sp>
      <p:sp>
        <p:nvSpPr>
          <p:cNvPr id="180" name="Rectangle 179">
            <a:extLst>
              <a:ext uri="{FF2B5EF4-FFF2-40B4-BE49-F238E27FC236}">
                <a16:creationId xmlns:a16="http://schemas.microsoft.com/office/drawing/2014/main" id="{31450E36-9956-4313-AF95-AD3036ECF17C}"/>
              </a:ext>
            </a:extLst>
          </p:cNvPr>
          <p:cNvSpPr/>
          <p:nvPr/>
        </p:nvSpPr>
        <p:spPr bwMode="auto">
          <a:xfrm>
            <a:off x="8176089" y="2991080"/>
            <a:ext cx="118237" cy="14682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6" name="Freeform 128">
            <a:extLst>
              <a:ext uri="{FF2B5EF4-FFF2-40B4-BE49-F238E27FC236}">
                <a16:creationId xmlns:a16="http://schemas.microsoft.com/office/drawing/2014/main" id="{32D9DA74-4F19-49EE-8C21-52AF0C771126}"/>
              </a:ext>
            </a:extLst>
          </p:cNvPr>
          <p:cNvSpPr>
            <a:spLocks noChangeArrowheads="1"/>
          </p:cNvSpPr>
          <p:nvPr/>
        </p:nvSpPr>
        <p:spPr bwMode="auto">
          <a:xfrm>
            <a:off x="6636787" y="2662000"/>
            <a:ext cx="162631" cy="184448"/>
          </a:xfrm>
          <a:custGeom>
            <a:avLst/>
            <a:gdLst>
              <a:gd name="T0" fmla="*/ 5324 w 5362"/>
              <a:gd name="T1" fmla="*/ 1458 h 6250"/>
              <a:gd name="T2" fmla="*/ 5324 w 5362"/>
              <a:gd name="T3" fmla="*/ 1458 h 6250"/>
              <a:gd name="T4" fmla="*/ 5300 w 5362"/>
              <a:gd name="T5" fmla="*/ 1446 h 6250"/>
              <a:gd name="T6" fmla="*/ 5269 w 5362"/>
              <a:gd name="T7" fmla="*/ 1452 h 6250"/>
              <a:gd name="T8" fmla="*/ 2727 w 5362"/>
              <a:gd name="T9" fmla="*/ 18 h 6250"/>
              <a:gd name="T10" fmla="*/ 2720 w 5362"/>
              <a:gd name="T11" fmla="*/ 12 h 6250"/>
              <a:gd name="T12" fmla="*/ 2720 w 5362"/>
              <a:gd name="T13" fmla="*/ 12 h 6250"/>
              <a:gd name="T14" fmla="*/ 2702 w 5362"/>
              <a:gd name="T15" fmla="*/ 0 h 6250"/>
              <a:gd name="T16" fmla="*/ 2683 w 5362"/>
              <a:gd name="T17" fmla="*/ 0 h 6250"/>
              <a:gd name="T18" fmla="*/ 2665 w 5362"/>
              <a:gd name="T19" fmla="*/ 0 h 6250"/>
              <a:gd name="T20" fmla="*/ 2647 w 5362"/>
              <a:gd name="T21" fmla="*/ 12 h 6250"/>
              <a:gd name="T22" fmla="*/ 92 w 5362"/>
              <a:gd name="T23" fmla="*/ 1452 h 6250"/>
              <a:gd name="T24" fmla="*/ 92 w 5362"/>
              <a:gd name="T25" fmla="*/ 1452 h 6250"/>
              <a:gd name="T26" fmla="*/ 67 w 5362"/>
              <a:gd name="T27" fmla="*/ 1446 h 6250"/>
              <a:gd name="T28" fmla="*/ 37 w 5362"/>
              <a:gd name="T29" fmla="*/ 1458 h 6250"/>
              <a:gd name="T30" fmla="*/ 37 w 5362"/>
              <a:gd name="T31" fmla="*/ 1458 h 6250"/>
              <a:gd name="T32" fmla="*/ 18 w 5362"/>
              <a:gd name="T33" fmla="*/ 1471 h 6250"/>
              <a:gd name="T34" fmla="*/ 12 w 5362"/>
              <a:gd name="T35" fmla="*/ 1483 h 6250"/>
              <a:gd name="T36" fmla="*/ 0 w 5362"/>
              <a:gd name="T37" fmla="*/ 1501 h 6250"/>
              <a:gd name="T38" fmla="*/ 0 w 5362"/>
              <a:gd name="T39" fmla="*/ 1519 h 6250"/>
              <a:gd name="T40" fmla="*/ 0 w 5362"/>
              <a:gd name="T41" fmla="*/ 4662 h 6250"/>
              <a:gd name="T42" fmla="*/ 0 w 5362"/>
              <a:gd name="T43" fmla="*/ 4662 h 6250"/>
              <a:gd name="T44" fmla="*/ 0 w 5362"/>
              <a:gd name="T45" fmla="*/ 4680 h 6250"/>
              <a:gd name="T46" fmla="*/ 12 w 5362"/>
              <a:gd name="T47" fmla="*/ 4699 h 6250"/>
              <a:gd name="T48" fmla="*/ 18 w 5362"/>
              <a:gd name="T49" fmla="*/ 4711 h 6250"/>
              <a:gd name="T50" fmla="*/ 37 w 5362"/>
              <a:gd name="T51" fmla="*/ 4723 h 6250"/>
              <a:gd name="T52" fmla="*/ 2653 w 5362"/>
              <a:gd name="T53" fmla="*/ 6243 h 6250"/>
              <a:gd name="T54" fmla="*/ 2653 w 5362"/>
              <a:gd name="T55" fmla="*/ 6243 h 6250"/>
              <a:gd name="T56" fmla="*/ 2671 w 5362"/>
              <a:gd name="T57" fmla="*/ 6249 h 6250"/>
              <a:gd name="T58" fmla="*/ 2690 w 5362"/>
              <a:gd name="T59" fmla="*/ 6249 h 6250"/>
              <a:gd name="T60" fmla="*/ 2690 w 5362"/>
              <a:gd name="T61" fmla="*/ 6249 h 6250"/>
              <a:gd name="T62" fmla="*/ 2708 w 5362"/>
              <a:gd name="T63" fmla="*/ 6249 h 6250"/>
              <a:gd name="T64" fmla="*/ 2727 w 5362"/>
              <a:gd name="T65" fmla="*/ 6243 h 6250"/>
              <a:gd name="T66" fmla="*/ 5324 w 5362"/>
              <a:gd name="T67" fmla="*/ 4723 h 6250"/>
              <a:gd name="T68" fmla="*/ 5324 w 5362"/>
              <a:gd name="T69" fmla="*/ 4723 h 6250"/>
              <a:gd name="T70" fmla="*/ 5343 w 5362"/>
              <a:gd name="T71" fmla="*/ 4711 h 6250"/>
              <a:gd name="T72" fmla="*/ 5355 w 5362"/>
              <a:gd name="T73" fmla="*/ 4699 h 6250"/>
              <a:gd name="T74" fmla="*/ 5361 w 5362"/>
              <a:gd name="T75" fmla="*/ 4680 h 6250"/>
              <a:gd name="T76" fmla="*/ 5361 w 5362"/>
              <a:gd name="T77" fmla="*/ 4662 h 6250"/>
              <a:gd name="T78" fmla="*/ 5361 w 5362"/>
              <a:gd name="T79" fmla="*/ 1519 h 6250"/>
              <a:gd name="T80" fmla="*/ 5361 w 5362"/>
              <a:gd name="T81" fmla="*/ 1519 h 6250"/>
              <a:gd name="T82" fmla="*/ 5361 w 5362"/>
              <a:gd name="T83" fmla="*/ 1501 h 6250"/>
              <a:gd name="T84" fmla="*/ 5355 w 5362"/>
              <a:gd name="T85" fmla="*/ 1483 h 6250"/>
              <a:gd name="T86" fmla="*/ 5343 w 5362"/>
              <a:gd name="T87" fmla="*/ 1471 h 6250"/>
              <a:gd name="T88" fmla="*/ 5324 w 5362"/>
              <a:gd name="T89" fmla="*/ 1458 h 6250"/>
              <a:gd name="T90" fmla="*/ 2475 w 5362"/>
              <a:gd name="T91" fmla="*/ 3315 h 6250"/>
              <a:gd name="T92" fmla="*/ 2475 w 5362"/>
              <a:gd name="T93" fmla="*/ 5648 h 6250"/>
              <a:gd name="T94" fmla="*/ 423 w 5362"/>
              <a:gd name="T95" fmla="*/ 4460 h 6250"/>
              <a:gd name="T96" fmla="*/ 423 w 5362"/>
              <a:gd name="T97" fmla="*/ 2126 h 6250"/>
              <a:gd name="T98" fmla="*/ 2475 w 5362"/>
              <a:gd name="T99" fmla="*/ 3315 h 6250"/>
              <a:gd name="T100" fmla="*/ 4840 w 5362"/>
              <a:gd name="T101" fmla="*/ 1697 h 6250"/>
              <a:gd name="T102" fmla="*/ 2690 w 5362"/>
              <a:gd name="T103" fmla="*/ 2953 h 6250"/>
              <a:gd name="T104" fmla="*/ 521 w 5362"/>
              <a:gd name="T105" fmla="*/ 1697 h 6250"/>
              <a:gd name="T106" fmla="*/ 2683 w 5362"/>
              <a:gd name="T107" fmla="*/ 478 h 6250"/>
              <a:gd name="T108" fmla="*/ 4840 w 5362"/>
              <a:gd name="T109" fmla="*/ 1697 h 6250"/>
              <a:gd name="T110" fmla="*/ 4938 w 5362"/>
              <a:gd name="T111" fmla="*/ 2133 h 6250"/>
              <a:gd name="T112" fmla="*/ 4938 w 5362"/>
              <a:gd name="T113" fmla="*/ 4460 h 6250"/>
              <a:gd name="T114" fmla="*/ 2904 w 5362"/>
              <a:gd name="T115" fmla="*/ 5648 h 6250"/>
              <a:gd name="T116" fmla="*/ 2904 w 5362"/>
              <a:gd name="T117" fmla="*/ 3315 h 6250"/>
              <a:gd name="T118" fmla="*/ 4938 w 5362"/>
              <a:gd name="T119" fmla="*/ 2133 h 6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62" h="6250">
                <a:moveTo>
                  <a:pt x="5324" y="1458"/>
                </a:moveTo>
                <a:lnTo>
                  <a:pt x="5324" y="1458"/>
                </a:lnTo>
                <a:lnTo>
                  <a:pt x="5300" y="1446"/>
                </a:lnTo>
                <a:lnTo>
                  <a:pt x="5269" y="1452"/>
                </a:lnTo>
                <a:lnTo>
                  <a:pt x="2727" y="18"/>
                </a:lnTo>
                <a:lnTo>
                  <a:pt x="2720" y="12"/>
                </a:lnTo>
                <a:lnTo>
                  <a:pt x="2720" y="12"/>
                </a:lnTo>
                <a:lnTo>
                  <a:pt x="2702" y="0"/>
                </a:lnTo>
                <a:lnTo>
                  <a:pt x="2683" y="0"/>
                </a:lnTo>
                <a:lnTo>
                  <a:pt x="2665" y="0"/>
                </a:lnTo>
                <a:lnTo>
                  <a:pt x="2647" y="12"/>
                </a:lnTo>
                <a:lnTo>
                  <a:pt x="92" y="1452"/>
                </a:lnTo>
                <a:lnTo>
                  <a:pt x="92" y="1452"/>
                </a:lnTo>
                <a:lnTo>
                  <a:pt x="67" y="1446"/>
                </a:lnTo>
                <a:lnTo>
                  <a:pt x="37" y="1458"/>
                </a:lnTo>
                <a:lnTo>
                  <a:pt x="37" y="1458"/>
                </a:lnTo>
                <a:lnTo>
                  <a:pt x="18" y="1471"/>
                </a:lnTo>
                <a:lnTo>
                  <a:pt x="12" y="1483"/>
                </a:lnTo>
                <a:lnTo>
                  <a:pt x="0" y="1501"/>
                </a:lnTo>
                <a:lnTo>
                  <a:pt x="0" y="1519"/>
                </a:lnTo>
                <a:lnTo>
                  <a:pt x="0" y="4662"/>
                </a:lnTo>
                <a:lnTo>
                  <a:pt x="0" y="4662"/>
                </a:lnTo>
                <a:lnTo>
                  <a:pt x="0" y="4680"/>
                </a:lnTo>
                <a:lnTo>
                  <a:pt x="12" y="4699"/>
                </a:lnTo>
                <a:lnTo>
                  <a:pt x="18" y="4711"/>
                </a:lnTo>
                <a:lnTo>
                  <a:pt x="37" y="4723"/>
                </a:lnTo>
                <a:lnTo>
                  <a:pt x="2653" y="6243"/>
                </a:lnTo>
                <a:lnTo>
                  <a:pt x="2653" y="6243"/>
                </a:lnTo>
                <a:lnTo>
                  <a:pt x="2671" y="6249"/>
                </a:lnTo>
                <a:lnTo>
                  <a:pt x="2690" y="6249"/>
                </a:lnTo>
                <a:lnTo>
                  <a:pt x="2690" y="6249"/>
                </a:lnTo>
                <a:lnTo>
                  <a:pt x="2708" y="6249"/>
                </a:lnTo>
                <a:lnTo>
                  <a:pt x="2727" y="6243"/>
                </a:lnTo>
                <a:lnTo>
                  <a:pt x="5324" y="4723"/>
                </a:lnTo>
                <a:lnTo>
                  <a:pt x="5324" y="4723"/>
                </a:lnTo>
                <a:lnTo>
                  <a:pt x="5343" y="4711"/>
                </a:lnTo>
                <a:lnTo>
                  <a:pt x="5355" y="4699"/>
                </a:lnTo>
                <a:lnTo>
                  <a:pt x="5361" y="4680"/>
                </a:lnTo>
                <a:lnTo>
                  <a:pt x="5361" y="4662"/>
                </a:lnTo>
                <a:lnTo>
                  <a:pt x="5361" y="1519"/>
                </a:lnTo>
                <a:lnTo>
                  <a:pt x="5361" y="1519"/>
                </a:lnTo>
                <a:lnTo>
                  <a:pt x="5361" y="1501"/>
                </a:lnTo>
                <a:lnTo>
                  <a:pt x="5355" y="1483"/>
                </a:lnTo>
                <a:lnTo>
                  <a:pt x="5343" y="1471"/>
                </a:lnTo>
                <a:lnTo>
                  <a:pt x="5324" y="1458"/>
                </a:lnTo>
                <a:close/>
                <a:moveTo>
                  <a:pt x="2475" y="3315"/>
                </a:moveTo>
                <a:lnTo>
                  <a:pt x="2475" y="5648"/>
                </a:lnTo>
                <a:lnTo>
                  <a:pt x="423" y="4460"/>
                </a:lnTo>
                <a:lnTo>
                  <a:pt x="423" y="2126"/>
                </a:lnTo>
                <a:lnTo>
                  <a:pt x="2475" y="3315"/>
                </a:lnTo>
                <a:close/>
                <a:moveTo>
                  <a:pt x="4840" y="1697"/>
                </a:moveTo>
                <a:lnTo>
                  <a:pt x="2690" y="2953"/>
                </a:lnTo>
                <a:lnTo>
                  <a:pt x="521" y="1697"/>
                </a:lnTo>
                <a:lnTo>
                  <a:pt x="2683" y="478"/>
                </a:lnTo>
                <a:lnTo>
                  <a:pt x="4840" y="1697"/>
                </a:lnTo>
                <a:close/>
                <a:moveTo>
                  <a:pt x="4938" y="2133"/>
                </a:moveTo>
                <a:lnTo>
                  <a:pt x="4938" y="4460"/>
                </a:lnTo>
                <a:lnTo>
                  <a:pt x="2904" y="5648"/>
                </a:lnTo>
                <a:lnTo>
                  <a:pt x="2904" y="3315"/>
                </a:lnTo>
                <a:lnTo>
                  <a:pt x="4938" y="2133"/>
                </a:lnTo>
                <a:close/>
              </a:path>
            </a:pathLst>
          </a:custGeom>
          <a:solidFill>
            <a:schemeClr val="tx1"/>
          </a:solidFill>
          <a:ln w="3175">
            <a:noFill/>
            <a:miter lim="800000"/>
          </a:ln>
          <a:effectLst/>
        </p:spPr>
        <p:txBody>
          <a:bodyPr wrap="none" anchor="ctr"/>
          <a:lstStyle/>
          <a:p>
            <a:pPr defTabSz="914192">
              <a:defRPr/>
            </a:pPr>
            <a:endParaRPr lang="en-US" sz="1765">
              <a:solidFill>
                <a:srgbClr val="505050"/>
              </a:solidFill>
              <a:latin typeface="Segoe UI Semilight"/>
            </a:endParaRPr>
          </a:p>
        </p:txBody>
      </p:sp>
      <p:sp>
        <p:nvSpPr>
          <p:cNvPr id="52" name="Rectangle 51">
            <a:extLst>
              <a:ext uri="{FF2B5EF4-FFF2-40B4-BE49-F238E27FC236}">
                <a16:creationId xmlns:a16="http://schemas.microsoft.com/office/drawing/2014/main" id="{ED611DFB-4FAC-4580-A3EA-D7D04FD6C414}"/>
              </a:ext>
            </a:extLst>
          </p:cNvPr>
          <p:cNvSpPr/>
          <p:nvPr/>
        </p:nvSpPr>
        <p:spPr bwMode="auto">
          <a:xfrm>
            <a:off x="5892946" y="1397243"/>
            <a:ext cx="5887006" cy="5047543"/>
          </a:xfrm>
          <a:prstGeom prst="rect">
            <a:avLst/>
          </a:prstGeom>
          <a:no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41" name="Group 40">
            <a:extLst>
              <a:ext uri="{FF2B5EF4-FFF2-40B4-BE49-F238E27FC236}">
                <a16:creationId xmlns:a16="http://schemas.microsoft.com/office/drawing/2014/main" id="{05596BBA-3733-4FB5-B31E-42EC37BFA436}"/>
              </a:ext>
            </a:extLst>
          </p:cNvPr>
          <p:cNvGrpSpPr/>
          <p:nvPr/>
        </p:nvGrpSpPr>
        <p:grpSpPr>
          <a:xfrm>
            <a:off x="5537112" y="3570049"/>
            <a:ext cx="683144" cy="683144"/>
            <a:chOff x="5869816" y="1498729"/>
            <a:chExt cx="696842" cy="696842"/>
          </a:xfrm>
        </p:grpSpPr>
        <p:sp>
          <p:nvSpPr>
            <p:cNvPr id="42" name="Oval 41">
              <a:extLst>
                <a:ext uri="{FF2B5EF4-FFF2-40B4-BE49-F238E27FC236}">
                  <a16:creationId xmlns:a16="http://schemas.microsoft.com/office/drawing/2014/main" id="{896DF7E4-A9D5-45D6-B950-C0C8D1FB2D78}"/>
                </a:ext>
              </a:extLst>
            </p:cNvPr>
            <p:cNvSpPr/>
            <p:nvPr/>
          </p:nvSpPr>
          <p:spPr bwMode="auto">
            <a:xfrm>
              <a:off x="5869816" y="1498729"/>
              <a:ext cx="696842" cy="69684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45" name="Oval 44">
              <a:extLst>
                <a:ext uri="{FF2B5EF4-FFF2-40B4-BE49-F238E27FC236}">
                  <a16:creationId xmlns:a16="http://schemas.microsoft.com/office/drawing/2014/main" id="{B9065506-7288-4644-937F-4C2FD3AAA8DF}"/>
                </a:ext>
              </a:extLst>
            </p:cNvPr>
            <p:cNvSpPr/>
            <p:nvPr/>
          </p:nvSpPr>
          <p:spPr bwMode="auto">
            <a:xfrm>
              <a:off x="5952971" y="1581884"/>
              <a:ext cx="530532" cy="53053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grpSp>
      <p:sp>
        <p:nvSpPr>
          <p:cNvPr id="48" name="Title 1">
            <a:extLst>
              <a:ext uri="{FF2B5EF4-FFF2-40B4-BE49-F238E27FC236}">
                <a16:creationId xmlns:a16="http://schemas.microsoft.com/office/drawing/2014/main" id="{1BFB8EC6-8E99-4F52-9BEE-3EC090CB28CA}"/>
              </a:ext>
            </a:extLst>
          </p:cNvPr>
          <p:cNvSpPr txBox="1">
            <a:spLocks/>
          </p:cNvSpPr>
          <p:nvPr/>
        </p:nvSpPr>
        <p:spPr>
          <a:xfrm>
            <a:off x="269241" y="654148"/>
            <a:ext cx="11655840" cy="899537"/>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367"/>
            <a:r>
              <a:rPr lang="en-US" sz="3921" spc="-100" dirty="0">
                <a:gradFill>
                  <a:gsLst>
                    <a:gs pos="1250">
                      <a:srgbClr val="353535"/>
                    </a:gs>
                    <a:gs pos="100000">
                      <a:srgbClr val="353535"/>
                    </a:gs>
                  </a:gsLst>
                  <a:lin ang="5400000" scaled="0"/>
                </a:gradFill>
                <a:latin typeface="Segoe UI Light"/>
              </a:rPr>
              <a:t>Protect workloads against evolving attacks</a:t>
            </a:r>
          </a:p>
        </p:txBody>
      </p:sp>
      <p:sp>
        <p:nvSpPr>
          <p:cNvPr id="49" name="Rectangle 48">
            <a:extLst>
              <a:ext uri="{FF2B5EF4-FFF2-40B4-BE49-F238E27FC236}">
                <a16:creationId xmlns:a16="http://schemas.microsoft.com/office/drawing/2014/main" id="{09AD2550-37B1-4CB4-9A65-BF8F9E6518F4}"/>
              </a:ext>
            </a:extLst>
          </p:cNvPr>
          <p:cNvSpPr/>
          <p:nvPr/>
        </p:nvSpPr>
        <p:spPr>
          <a:xfrm>
            <a:off x="269241" y="320896"/>
            <a:ext cx="6163704" cy="416383"/>
          </a:xfrm>
          <a:prstGeom prst="rect">
            <a:avLst/>
          </a:prstGeom>
          <a:noFill/>
        </p:spPr>
        <p:txBody>
          <a:bodyPr wrap="none" lIns="143428">
            <a:spAutoFit/>
          </a:bodyPr>
          <a:lstStyle/>
          <a:p>
            <a:pPr defTabSz="914102" fontAlgn="base">
              <a:lnSpc>
                <a:spcPct val="90000"/>
              </a:lnSpc>
              <a:spcBef>
                <a:spcPct val="0"/>
              </a:spcBef>
              <a:spcAft>
                <a:spcPct val="0"/>
              </a:spcAft>
            </a:pPr>
            <a:r>
              <a:rPr lang="en-US" sz="2353" dirty="0">
                <a:ln w="3175">
                  <a:noFill/>
                </a:ln>
                <a:solidFill>
                  <a:srgbClr val="0078D7"/>
                </a:solidFill>
                <a:latin typeface="Segoe UI Semilight"/>
                <a:cs typeface="Segoe UI" pitchFamily="34" charset="0"/>
              </a:rPr>
              <a:t>Built-in Controls | Advanced threat protection</a:t>
            </a:r>
          </a:p>
        </p:txBody>
      </p:sp>
      <p:sp>
        <p:nvSpPr>
          <p:cNvPr id="39" name="TextBox 38">
            <a:extLst>
              <a:ext uri="{FF2B5EF4-FFF2-40B4-BE49-F238E27FC236}">
                <a16:creationId xmlns:a16="http://schemas.microsoft.com/office/drawing/2014/main" id="{1829CA69-8342-4235-AE82-7E3DB71F0064}"/>
              </a:ext>
            </a:extLst>
          </p:cNvPr>
          <p:cNvSpPr txBox="1"/>
          <p:nvPr/>
        </p:nvSpPr>
        <p:spPr>
          <a:xfrm>
            <a:off x="409350" y="1711562"/>
            <a:ext cx="5022118" cy="989353"/>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Mitigate potential vulnerabilities proactively</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Ensure up to date VMs with relevant security patches</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Enable host anti-malware</a:t>
            </a:r>
          </a:p>
        </p:txBody>
      </p:sp>
      <p:sp>
        <p:nvSpPr>
          <p:cNvPr id="40" name="Oval 39">
            <a:extLst>
              <a:ext uri="{FF2B5EF4-FFF2-40B4-BE49-F238E27FC236}">
                <a16:creationId xmlns:a16="http://schemas.microsoft.com/office/drawing/2014/main" id="{2BEC428B-F615-4915-9DA5-992D5D494D77}"/>
              </a:ext>
            </a:extLst>
          </p:cNvPr>
          <p:cNvSpPr/>
          <p:nvPr/>
        </p:nvSpPr>
        <p:spPr bwMode="auto">
          <a:xfrm>
            <a:off x="121392" y="1860484"/>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44" name="Oval 43">
            <a:extLst>
              <a:ext uri="{FF2B5EF4-FFF2-40B4-BE49-F238E27FC236}">
                <a16:creationId xmlns:a16="http://schemas.microsoft.com/office/drawing/2014/main" id="{89C4DBD9-7CA0-4D26-A9DF-614FFA0919D9}"/>
              </a:ext>
            </a:extLst>
          </p:cNvPr>
          <p:cNvSpPr/>
          <p:nvPr/>
        </p:nvSpPr>
        <p:spPr bwMode="auto">
          <a:xfrm>
            <a:off x="121392" y="2923694"/>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2</a:t>
            </a:r>
          </a:p>
        </p:txBody>
      </p:sp>
      <p:sp>
        <p:nvSpPr>
          <p:cNvPr id="46" name="TextBox 45">
            <a:extLst>
              <a:ext uri="{FF2B5EF4-FFF2-40B4-BE49-F238E27FC236}">
                <a16:creationId xmlns:a16="http://schemas.microsoft.com/office/drawing/2014/main" id="{87DBFB0D-473A-4065-AD8D-508887C381A4}"/>
              </a:ext>
            </a:extLst>
          </p:cNvPr>
          <p:cNvSpPr txBox="1"/>
          <p:nvPr/>
        </p:nvSpPr>
        <p:spPr>
          <a:xfrm>
            <a:off x="374073" y="2777979"/>
            <a:ext cx="5490348" cy="989353"/>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Reduce surface area of attack</a:t>
            </a:r>
          </a:p>
          <a:p>
            <a:pPr marL="280121" indent="-280121" defTabSz="914367">
              <a:buFont typeface="Arial" panose="020B0604020202020204" pitchFamily="34" charset="0"/>
              <a:buChar char="•"/>
            </a:pPr>
            <a:r>
              <a:rPr lang="en-US" sz="1372" dirty="0">
                <a:solidFill>
                  <a:srgbClr val="353535"/>
                </a:solidFill>
                <a:latin typeface="Segoe UI Semilight"/>
              </a:rPr>
              <a:t>Enable just in time access to management ports</a:t>
            </a:r>
          </a:p>
          <a:p>
            <a:pPr marL="280121" indent="-280121" defTabSz="914367">
              <a:buFont typeface="Arial" panose="020B0604020202020204" pitchFamily="34" charset="0"/>
              <a:buChar char="•"/>
            </a:pPr>
            <a:r>
              <a:rPr lang="en-US" sz="1372" dirty="0">
                <a:solidFill>
                  <a:srgbClr val="353535"/>
                </a:solidFill>
                <a:latin typeface="Segoe UI Semilight"/>
              </a:rPr>
              <a:t>Configure Application Whitelisting to prevent malware execution</a:t>
            </a:r>
          </a:p>
        </p:txBody>
      </p:sp>
      <p:sp>
        <p:nvSpPr>
          <p:cNvPr id="50" name="Oval 49">
            <a:extLst>
              <a:ext uri="{FF2B5EF4-FFF2-40B4-BE49-F238E27FC236}">
                <a16:creationId xmlns:a16="http://schemas.microsoft.com/office/drawing/2014/main" id="{701E1791-842D-41FB-8C62-D14916EE6CD3}"/>
              </a:ext>
            </a:extLst>
          </p:cNvPr>
          <p:cNvSpPr/>
          <p:nvPr/>
        </p:nvSpPr>
        <p:spPr bwMode="auto">
          <a:xfrm>
            <a:off x="121391" y="3929175"/>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3</a:t>
            </a:r>
          </a:p>
        </p:txBody>
      </p:sp>
      <p:sp>
        <p:nvSpPr>
          <p:cNvPr id="51" name="TextBox 50">
            <a:extLst>
              <a:ext uri="{FF2B5EF4-FFF2-40B4-BE49-F238E27FC236}">
                <a16:creationId xmlns:a16="http://schemas.microsoft.com/office/drawing/2014/main" id="{BB6258EA-DABD-4484-9AD6-B8138BE2C153}"/>
              </a:ext>
            </a:extLst>
          </p:cNvPr>
          <p:cNvSpPr txBox="1"/>
          <p:nvPr/>
        </p:nvSpPr>
        <p:spPr>
          <a:xfrm>
            <a:off x="374074" y="3804691"/>
            <a:ext cx="5230913" cy="1291080"/>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Detect threats early and respond faster</a:t>
            </a:r>
          </a:p>
          <a:p>
            <a:pPr marL="280121" indent="-280121" defTabSz="914367">
              <a:buFont typeface="Arial" panose="020B0604020202020204" pitchFamily="34" charset="0"/>
              <a:buChar char="•"/>
            </a:pPr>
            <a:r>
              <a:rPr lang="en-US" sz="1568" dirty="0">
                <a:solidFill>
                  <a:srgbClr val="353535"/>
                </a:solidFill>
                <a:latin typeface="Segoe UI Semilight"/>
                <a:cs typeface="Segoe UI" pitchFamily="34" charset="0"/>
              </a:rPr>
              <a:t>Use actionable alerts and incidents</a:t>
            </a:r>
          </a:p>
          <a:p>
            <a:pPr marL="280121" indent="-280121" defTabSz="914367">
              <a:buFont typeface="Arial" panose="020B0604020202020204" pitchFamily="34" charset="0"/>
              <a:buChar char="•"/>
            </a:pPr>
            <a:r>
              <a:rPr lang="en-US" sz="1568" dirty="0">
                <a:solidFill>
                  <a:srgbClr val="353535"/>
                </a:solidFill>
                <a:latin typeface="Segoe UI Semilight"/>
                <a:cs typeface="Segoe UI" pitchFamily="34" charset="0"/>
              </a:rPr>
              <a:t>Interactive investigation tool and playbooks to orchestrate responses </a:t>
            </a:r>
          </a:p>
        </p:txBody>
      </p:sp>
      <p:sp>
        <p:nvSpPr>
          <p:cNvPr id="53" name="Shield_EA18">
            <a:extLst>
              <a:ext uri="{FF2B5EF4-FFF2-40B4-BE49-F238E27FC236}">
                <a16:creationId xmlns:a16="http://schemas.microsoft.com/office/drawing/2014/main" id="{B3D93C69-2221-4F3B-8820-870909848880}"/>
              </a:ext>
            </a:extLst>
          </p:cNvPr>
          <p:cNvSpPr>
            <a:spLocks noChangeAspect="1"/>
          </p:cNvSpPr>
          <p:nvPr/>
        </p:nvSpPr>
        <p:spPr bwMode="auto">
          <a:xfrm>
            <a:off x="8665675" y="4657121"/>
            <a:ext cx="311801" cy="331962"/>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gradFill>
                <a:gsLst>
                  <a:gs pos="0">
                    <a:srgbClr val="505050"/>
                  </a:gs>
                  <a:gs pos="100000">
                    <a:srgbClr val="505050"/>
                  </a:gs>
                </a:gsLst>
              </a:gradFill>
              <a:latin typeface="Segoe UI"/>
            </a:endParaRPr>
          </a:p>
        </p:txBody>
      </p:sp>
      <p:sp>
        <p:nvSpPr>
          <p:cNvPr id="55" name="Shield_EA18">
            <a:extLst>
              <a:ext uri="{FF2B5EF4-FFF2-40B4-BE49-F238E27FC236}">
                <a16:creationId xmlns:a16="http://schemas.microsoft.com/office/drawing/2014/main" id="{DC9CEA84-9ACF-4992-8D44-498EA5B624FF}"/>
              </a:ext>
            </a:extLst>
          </p:cNvPr>
          <p:cNvSpPr>
            <a:spLocks noChangeAspect="1"/>
          </p:cNvSpPr>
          <p:nvPr/>
        </p:nvSpPr>
        <p:spPr bwMode="auto">
          <a:xfrm>
            <a:off x="5719859" y="3772535"/>
            <a:ext cx="290882" cy="309691"/>
          </a:xfrm>
          <a:custGeom>
            <a:avLst/>
            <a:gdLst>
              <a:gd name="T0" fmla="*/ 3500 w 3500"/>
              <a:gd name="T1" fmla="*/ 1375 h 3725"/>
              <a:gd name="T2" fmla="*/ 1750 w 3500"/>
              <a:gd name="T3" fmla="*/ 3725 h 3725"/>
              <a:gd name="T4" fmla="*/ 0 w 3500"/>
              <a:gd name="T5" fmla="*/ 1375 h 3725"/>
              <a:gd name="T6" fmla="*/ 0 w 3500"/>
              <a:gd name="T7" fmla="*/ 500 h 3725"/>
              <a:gd name="T8" fmla="*/ 1125 w 3500"/>
              <a:gd name="T9" fmla="*/ 187 h 3725"/>
              <a:gd name="T10" fmla="*/ 1750 w 3500"/>
              <a:gd name="T11" fmla="*/ 0 h 3725"/>
              <a:gd name="T12" fmla="*/ 2375 w 3500"/>
              <a:gd name="T13" fmla="*/ 187 h 3725"/>
              <a:gd name="T14" fmla="*/ 3500 w 3500"/>
              <a:gd name="T15" fmla="*/ 500 h 3725"/>
              <a:gd name="T16" fmla="*/ 3500 w 3500"/>
              <a:gd name="T17" fmla="*/ 1375 h 3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0" h="3725">
                <a:moveTo>
                  <a:pt x="3500" y="1375"/>
                </a:moveTo>
                <a:cubicBezTo>
                  <a:pt x="3500" y="2302"/>
                  <a:pt x="2831" y="3117"/>
                  <a:pt x="1750" y="3725"/>
                </a:cubicBezTo>
                <a:cubicBezTo>
                  <a:pt x="669" y="3117"/>
                  <a:pt x="0" y="2302"/>
                  <a:pt x="0" y="1375"/>
                </a:cubicBezTo>
                <a:cubicBezTo>
                  <a:pt x="0" y="500"/>
                  <a:pt x="0" y="500"/>
                  <a:pt x="0" y="500"/>
                </a:cubicBezTo>
                <a:cubicBezTo>
                  <a:pt x="440" y="500"/>
                  <a:pt x="837" y="380"/>
                  <a:pt x="1125" y="187"/>
                </a:cubicBezTo>
                <a:cubicBezTo>
                  <a:pt x="1285" y="71"/>
                  <a:pt x="1506" y="0"/>
                  <a:pt x="1750" y="0"/>
                </a:cubicBezTo>
                <a:cubicBezTo>
                  <a:pt x="1994" y="0"/>
                  <a:pt x="2215" y="71"/>
                  <a:pt x="2375" y="187"/>
                </a:cubicBezTo>
                <a:cubicBezTo>
                  <a:pt x="2663" y="380"/>
                  <a:pt x="3060" y="500"/>
                  <a:pt x="3500" y="500"/>
                </a:cubicBezTo>
                <a:lnTo>
                  <a:pt x="3500" y="1375"/>
                </a:ln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gradFill>
                <a:gsLst>
                  <a:gs pos="0">
                    <a:srgbClr val="505050"/>
                  </a:gs>
                  <a:gs pos="100000">
                    <a:srgbClr val="505050"/>
                  </a:gs>
                </a:gsLst>
              </a:gradFill>
              <a:latin typeface="Segoe UI"/>
            </a:endParaRPr>
          </a:p>
        </p:txBody>
      </p:sp>
      <p:pic>
        <p:nvPicPr>
          <p:cNvPr id="56" name="Picture 55">
            <a:extLst>
              <a:ext uri="{FF2B5EF4-FFF2-40B4-BE49-F238E27FC236}">
                <a16:creationId xmlns:a16="http://schemas.microsoft.com/office/drawing/2014/main" id="{B2715544-C9F3-4B4E-BABD-9B785C76E383}"/>
              </a:ext>
            </a:extLst>
          </p:cNvPr>
          <p:cNvPicPr>
            <a:picLocks noChangeAspect="1"/>
          </p:cNvPicPr>
          <p:nvPr/>
        </p:nvPicPr>
        <p:blipFill>
          <a:blip r:embed="rId3">
            <a:grayscl/>
          </a:blip>
          <a:srcRect l="4716" t="3268" r="68751" b="5680"/>
          <a:stretch>
            <a:fillRect/>
          </a:stretch>
        </p:blipFill>
        <p:spPr>
          <a:xfrm>
            <a:off x="7589281" y="2288289"/>
            <a:ext cx="959565" cy="95956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noFill/>
          <a:ln w="15875">
            <a:solidFill>
              <a:schemeClr val="tx1"/>
            </a:solidFill>
          </a:ln>
        </p:spPr>
      </p:pic>
      <p:sp>
        <p:nvSpPr>
          <p:cNvPr id="57" name="Oval 56">
            <a:extLst>
              <a:ext uri="{FF2B5EF4-FFF2-40B4-BE49-F238E27FC236}">
                <a16:creationId xmlns:a16="http://schemas.microsoft.com/office/drawing/2014/main" id="{7794943B-CE8F-45A2-BDC8-FB508926F27B}"/>
              </a:ext>
            </a:extLst>
          </p:cNvPr>
          <p:cNvSpPr/>
          <p:nvPr/>
        </p:nvSpPr>
        <p:spPr bwMode="auto">
          <a:xfrm>
            <a:off x="7437476" y="2123537"/>
            <a:ext cx="1281974" cy="126164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9" name="GenericApp_EB3B" title="Icon of an app window">
            <a:extLst>
              <a:ext uri="{FF2B5EF4-FFF2-40B4-BE49-F238E27FC236}">
                <a16:creationId xmlns:a16="http://schemas.microsoft.com/office/drawing/2014/main" id="{0E03181A-0C08-46FA-8A0A-DA21F8811D73}"/>
              </a:ext>
            </a:extLst>
          </p:cNvPr>
          <p:cNvSpPr>
            <a:spLocks noChangeAspect="1" noEditPoints="1"/>
          </p:cNvSpPr>
          <p:nvPr/>
        </p:nvSpPr>
        <p:spPr bwMode="auto">
          <a:xfrm>
            <a:off x="7880354" y="2582335"/>
            <a:ext cx="413972" cy="343777"/>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solidFill>
            <a:schemeClr val="bg1"/>
          </a:solidFill>
          <a:ln w="19050"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dirty="0">
              <a:solidFill>
                <a:srgbClr val="353535"/>
              </a:solidFill>
              <a:latin typeface="Segoe UI Semilight"/>
            </a:endParaRPr>
          </a:p>
        </p:txBody>
      </p:sp>
      <p:pic>
        <p:nvPicPr>
          <p:cNvPr id="58" name="Picture 57">
            <a:extLst>
              <a:ext uri="{FF2B5EF4-FFF2-40B4-BE49-F238E27FC236}">
                <a16:creationId xmlns:a16="http://schemas.microsoft.com/office/drawing/2014/main" id="{95B7EB88-AB46-4FB3-86DC-8845816258E1}"/>
              </a:ext>
            </a:extLst>
          </p:cNvPr>
          <p:cNvPicPr>
            <a:picLocks noChangeAspect="1"/>
          </p:cNvPicPr>
          <p:nvPr/>
        </p:nvPicPr>
        <p:blipFill>
          <a:blip r:embed="rId3">
            <a:grayscl/>
          </a:blip>
          <a:srcRect l="4716" t="3268" r="68751" b="5680"/>
          <a:stretch>
            <a:fillRect/>
          </a:stretch>
        </p:blipFill>
        <p:spPr>
          <a:xfrm>
            <a:off x="8913812" y="2288289"/>
            <a:ext cx="959565" cy="95956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noFill/>
          <a:ln w="15875">
            <a:solidFill>
              <a:schemeClr val="tx1"/>
            </a:solidFill>
          </a:ln>
        </p:spPr>
      </p:pic>
      <p:sp>
        <p:nvSpPr>
          <p:cNvPr id="59" name="Oval 58">
            <a:extLst>
              <a:ext uri="{FF2B5EF4-FFF2-40B4-BE49-F238E27FC236}">
                <a16:creationId xmlns:a16="http://schemas.microsoft.com/office/drawing/2014/main" id="{34F814C7-0796-407F-8078-ADC94F53C220}"/>
              </a:ext>
            </a:extLst>
          </p:cNvPr>
          <p:cNvSpPr/>
          <p:nvPr/>
        </p:nvSpPr>
        <p:spPr bwMode="auto">
          <a:xfrm>
            <a:off x="8752607" y="2127350"/>
            <a:ext cx="1281974" cy="126164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51" name="Database_EFC7" title="Icon of a cylinder">
            <a:extLst>
              <a:ext uri="{FF2B5EF4-FFF2-40B4-BE49-F238E27FC236}">
                <a16:creationId xmlns:a16="http://schemas.microsoft.com/office/drawing/2014/main" id="{6447A293-AC56-45DB-BDF1-723E26F69C00}"/>
              </a:ext>
            </a:extLst>
          </p:cNvPr>
          <p:cNvSpPr>
            <a:spLocks noChangeAspect="1" noEditPoints="1"/>
          </p:cNvSpPr>
          <p:nvPr/>
        </p:nvSpPr>
        <p:spPr bwMode="auto">
          <a:xfrm>
            <a:off x="9273264" y="2582335"/>
            <a:ext cx="296534" cy="385447"/>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solidFill>
            <a:schemeClr val="bg1"/>
          </a:solidFill>
          <a:ln w="19050"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pic>
        <p:nvPicPr>
          <p:cNvPr id="60" name="Picture 59">
            <a:extLst>
              <a:ext uri="{FF2B5EF4-FFF2-40B4-BE49-F238E27FC236}">
                <a16:creationId xmlns:a16="http://schemas.microsoft.com/office/drawing/2014/main" id="{1CC7D956-822D-4AAA-B2F5-6F4DA0C2A5EA}"/>
              </a:ext>
            </a:extLst>
          </p:cNvPr>
          <p:cNvPicPr>
            <a:picLocks noChangeAspect="1"/>
          </p:cNvPicPr>
          <p:nvPr/>
        </p:nvPicPr>
        <p:blipFill>
          <a:blip r:embed="rId3">
            <a:grayscl/>
          </a:blip>
          <a:srcRect l="4716" t="3268" r="68751" b="5680"/>
          <a:stretch>
            <a:fillRect/>
          </a:stretch>
        </p:blipFill>
        <p:spPr>
          <a:xfrm>
            <a:off x="10271213" y="2298798"/>
            <a:ext cx="959565" cy="95956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noFill/>
          <a:ln w="15875">
            <a:solidFill>
              <a:schemeClr val="tx1"/>
            </a:solidFill>
          </a:ln>
        </p:spPr>
      </p:pic>
      <p:sp>
        <p:nvSpPr>
          <p:cNvPr id="61" name="Oval 60">
            <a:extLst>
              <a:ext uri="{FF2B5EF4-FFF2-40B4-BE49-F238E27FC236}">
                <a16:creationId xmlns:a16="http://schemas.microsoft.com/office/drawing/2014/main" id="{EF375C0B-9259-4AE6-9D86-2180CABE1088}"/>
              </a:ext>
            </a:extLst>
          </p:cNvPr>
          <p:cNvSpPr/>
          <p:nvPr/>
        </p:nvSpPr>
        <p:spPr bwMode="auto">
          <a:xfrm>
            <a:off x="10110009" y="2137858"/>
            <a:ext cx="1281974" cy="126164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2" name="Freeform 37">
            <a:extLst>
              <a:ext uri="{FF2B5EF4-FFF2-40B4-BE49-F238E27FC236}">
                <a16:creationId xmlns:a16="http://schemas.microsoft.com/office/drawing/2014/main" id="{3CE7B870-883D-4AFA-B733-A1091DEB68D8}"/>
              </a:ext>
            </a:extLst>
          </p:cNvPr>
          <p:cNvSpPr>
            <a:spLocks noChangeAspect="1" noEditPoints="1"/>
          </p:cNvSpPr>
          <p:nvPr/>
        </p:nvSpPr>
        <p:spPr bwMode="black">
          <a:xfrm>
            <a:off x="10444955" y="2583003"/>
            <a:ext cx="480104" cy="348192"/>
          </a:xfrm>
          <a:custGeom>
            <a:avLst/>
            <a:gdLst>
              <a:gd name="T0" fmla="*/ 274 w 1322"/>
              <a:gd name="T1" fmla="*/ 483 h 958"/>
              <a:gd name="T2" fmla="*/ 169 w 1322"/>
              <a:gd name="T3" fmla="*/ 378 h 958"/>
              <a:gd name="T4" fmla="*/ 64 w 1322"/>
              <a:gd name="T5" fmla="*/ 483 h 958"/>
              <a:gd name="T6" fmla="*/ 169 w 1322"/>
              <a:gd name="T7" fmla="*/ 589 h 958"/>
              <a:gd name="T8" fmla="*/ 274 w 1322"/>
              <a:gd name="T9" fmla="*/ 483 h 958"/>
              <a:gd name="T10" fmla="*/ 1259 w 1322"/>
              <a:gd name="T11" fmla="*/ 790 h 958"/>
              <a:gd name="T12" fmla="*/ 1154 w 1322"/>
              <a:gd name="T13" fmla="*/ 684 h 958"/>
              <a:gd name="T14" fmla="*/ 1049 w 1322"/>
              <a:gd name="T15" fmla="*/ 790 h 958"/>
              <a:gd name="T16" fmla="*/ 1154 w 1322"/>
              <a:gd name="T17" fmla="*/ 895 h 958"/>
              <a:gd name="T18" fmla="*/ 1259 w 1322"/>
              <a:gd name="T19" fmla="*/ 790 h 958"/>
              <a:gd name="T20" fmla="*/ 1259 w 1322"/>
              <a:gd name="T21" fmla="*/ 169 h 958"/>
              <a:gd name="T22" fmla="*/ 1154 w 1322"/>
              <a:gd name="T23" fmla="*/ 64 h 958"/>
              <a:gd name="T24" fmla="*/ 1049 w 1322"/>
              <a:gd name="T25" fmla="*/ 169 h 958"/>
              <a:gd name="T26" fmla="*/ 1154 w 1322"/>
              <a:gd name="T27" fmla="*/ 274 h 958"/>
              <a:gd name="T28" fmla="*/ 1259 w 1322"/>
              <a:gd name="T29" fmla="*/ 169 h 958"/>
              <a:gd name="T30" fmla="*/ 1322 w 1322"/>
              <a:gd name="T31" fmla="*/ 790 h 958"/>
              <a:gd name="T32" fmla="*/ 1154 w 1322"/>
              <a:gd name="T33" fmla="*/ 958 h 958"/>
              <a:gd name="T34" fmla="*/ 998 w 1322"/>
              <a:gd name="T35" fmla="*/ 855 h 958"/>
              <a:gd name="T36" fmla="*/ 991 w 1322"/>
              <a:gd name="T37" fmla="*/ 830 h 958"/>
              <a:gd name="T38" fmla="*/ 631 w 1322"/>
              <a:gd name="T39" fmla="*/ 830 h 958"/>
              <a:gd name="T40" fmla="*/ 631 w 1322"/>
              <a:gd name="T41" fmla="*/ 761 h 958"/>
              <a:gd name="T42" fmla="*/ 988 w 1322"/>
              <a:gd name="T43" fmla="*/ 761 h 958"/>
              <a:gd name="T44" fmla="*/ 989 w 1322"/>
              <a:gd name="T45" fmla="*/ 756 h 958"/>
              <a:gd name="T46" fmla="*/ 1154 w 1322"/>
              <a:gd name="T47" fmla="*/ 621 h 958"/>
              <a:gd name="T48" fmla="*/ 1322 w 1322"/>
              <a:gd name="T49" fmla="*/ 790 h 958"/>
              <a:gd name="T50" fmla="*/ 1322 w 1322"/>
              <a:gd name="T51" fmla="*/ 169 h 958"/>
              <a:gd name="T52" fmla="*/ 1154 w 1322"/>
              <a:gd name="T53" fmla="*/ 338 h 958"/>
              <a:gd name="T54" fmla="*/ 998 w 1322"/>
              <a:gd name="T55" fmla="*/ 235 h 958"/>
              <a:gd name="T56" fmla="*/ 991 w 1322"/>
              <a:gd name="T57" fmla="*/ 210 h 958"/>
              <a:gd name="T58" fmla="*/ 701 w 1322"/>
              <a:gd name="T59" fmla="*/ 210 h 958"/>
              <a:gd name="T60" fmla="*/ 701 w 1322"/>
              <a:gd name="T61" fmla="*/ 448 h 958"/>
              <a:gd name="T62" fmla="*/ 701 w 1322"/>
              <a:gd name="T63" fmla="*/ 448 h 958"/>
              <a:gd name="T64" fmla="*/ 701 w 1322"/>
              <a:gd name="T65" fmla="*/ 518 h 958"/>
              <a:gd name="T66" fmla="*/ 701 w 1322"/>
              <a:gd name="T67" fmla="*/ 518 h 958"/>
              <a:gd name="T68" fmla="*/ 701 w 1322"/>
              <a:gd name="T69" fmla="*/ 761 h 958"/>
              <a:gd name="T70" fmla="*/ 631 w 1322"/>
              <a:gd name="T71" fmla="*/ 761 h 958"/>
              <a:gd name="T72" fmla="*/ 631 w 1322"/>
              <a:gd name="T73" fmla="*/ 518 h 958"/>
              <a:gd name="T74" fmla="*/ 334 w 1322"/>
              <a:gd name="T75" fmla="*/ 518 h 958"/>
              <a:gd name="T76" fmla="*/ 324 w 1322"/>
              <a:gd name="T77" fmla="*/ 549 h 958"/>
              <a:gd name="T78" fmla="*/ 169 w 1322"/>
              <a:gd name="T79" fmla="*/ 652 h 958"/>
              <a:gd name="T80" fmla="*/ 0 w 1322"/>
              <a:gd name="T81" fmla="*/ 483 h 958"/>
              <a:gd name="T82" fmla="*/ 169 w 1322"/>
              <a:gd name="T83" fmla="*/ 315 h 958"/>
              <a:gd name="T84" fmla="*/ 324 w 1322"/>
              <a:gd name="T85" fmla="*/ 418 h 958"/>
              <a:gd name="T86" fmla="*/ 334 w 1322"/>
              <a:gd name="T87" fmla="*/ 448 h 958"/>
              <a:gd name="T88" fmla="*/ 631 w 1322"/>
              <a:gd name="T89" fmla="*/ 448 h 958"/>
              <a:gd name="T90" fmla="*/ 631 w 1322"/>
              <a:gd name="T91" fmla="*/ 210 h 958"/>
              <a:gd name="T92" fmla="*/ 631 w 1322"/>
              <a:gd name="T93" fmla="*/ 140 h 958"/>
              <a:gd name="T94" fmla="*/ 988 w 1322"/>
              <a:gd name="T95" fmla="*/ 140 h 958"/>
              <a:gd name="T96" fmla="*/ 989 w 1322"/>
              <a:gd name="T97" fmla="*/ 135 h 958"/>
              <a:gd name="T98" fmla="*/ 1154 w 1322"/>
              <a:gd name="T99" fmla="*/ 0 h 958"/>
              <a:gd name="T100" fmla="*/ 1322 w 1322"/>
              <a:gd name="T101" fmla="*/ 169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2" h="958">
                <a:moveTo>
                  <a:pt x="274" y="483"/>
                </a:moveTo>
                <a:cubicBezTo>
                  <a:pt x="274" y="425"/>
                  <a:pt x="227" y="378"/>
                  <a:pt x="169" y="378"/>
                </a:cubicBezTo>
                <a:cubicBezTo>
                  <a:pt x="111" y="378"/>
                  <a:pt x="64" y="425"/>
                  <a:pt x="64" y="483"/>
                </a:cubicBezTo>
                <a:cubicBezTo>
                  <a:pt x="64" y="541"/>
                  <a:pt x="111" y="589"/>
                  <a:pt x="169" y="589"/>
                </a:cubicBezTo>
                <a:cubicBezTo>
                  <a:pt x="227" y="589"/>
                  <a:pt x="274" y="541"/>
                  <a:pt x="274" y="483"/>
                </a:cubicBezTo>
                <a:close/>
                <a:moveTo>
                  <a:pt x="1259" y="790"/>
                </a:moveTo>
                <a:cubicBezTo>
                  <a:pt x="1259" y="732"/>
                  <a:pt x="1212" y="684"/>
                  <a:pt x="1154" y="684"/>
                </a:cubicBezTo>
                <a:cubicBezTo>
                  <a:pt x="1096" y="684"/>
                  <a:pt x="1049" y="732"/>
                  <a:pt x="1049" y="790"/>
                </a:cubicBezTo>
                <a:cubicBezTo>
                  <a:pt x="1049" y="848"/>
                  <a:pt x="1096" y="895"/>
                  <a:pt x="1154" y="895"/>
                </a:cubicBezTo>
                <a:cubicBezTo>
                  <a:pt x="1212" y="895"/>
                  <a:pt x="1259" y="848"/>
                  <a:pt x="1259" y="790"/>
                </a:cubicBezTo>
                <a:close/>
                <a:moveTo>
                  <a:pt x="1259" y="169"/>
                </a:moveTo>
                <a:cubicBezTo>
                  <a:pt x="1259" y="111"/>
                  <a:pt x="1212" y="64"/>
                  <a:pt x="1154" y="64"/>
                </a:cubicBezTo>
                <a:cubicBezTo>
                  <a:pt x="1096" y="64"/>
                  <a:pt x="1049" y="111"/>
                  <a:pt x="1049" y="169"/>
                </a:cubicBezTo>
                <a:cubicBezTo>
                  <a:pt x="1049" y="227"/>
                  <a:pt x="1096" y="274"/>
                  <a:pt x="1154" y="274"/>
                </a:cubicBezTo>
                <a:cubicBezTo>
                  <a:pt x="1212" y="274"/>
                  <a:pt x="1259" y="227"/>
                  <a:pt x="1259" y="169"/>
                </a:cubicBezTo>
                <a:close/>
                <a:moveTo>
                  <a:pt x="1322" y="790"/>
                </a:moveTo>
                <a:cubicBezTo>
                  <a:pt x="1322" y="883"/>
                  <a:pt x="1247" y="958"/>
                  <a:pt x="1154" y="958"/>
                </a:cubicBezTo>
                <a:cubicBezTo>
                  <a:pt x="1084" y="958"/>
                  <a:pt x="1024" y="916"/>
                  <a:pt x="998" y="855"/>
                </a:cubicBezTo>
                <a:cubicBezTo>
                  <a:pt x="991" y="830"/>
                  <a:pt x="991" y="830"/>
                  <a:pt x="991" y="830"/>
                </a:cubicBezTo>
                <a:cubicBezTo>
                  <a:pt x="631" y="830"/>
                  <a:pt x="631" y="830"/>
                  <a:pt x="631" y="830"/>
                </a:cubicBezTo>
                <a:cubicBezTo>
                  <a:pt x="631" y="761"/>
                  <a:pt x="631" y="761"/>
                  <a:pt x="631" y="761"/>
                </a:cubicBezTo>
                <a:cubicBezTo>
                  <a:pt x="988" y="761"/>
                  <a:pt x="988" y="761"/>
                  <a:pt x="988" y="761"/>
                </a:cubicBezTo>
                <a:cubicBezTo>
                  <a:pt x="989" y="756"/>
                  <a:pt x="989" y="756"/>
                  <a:pt x="989" y="756"/>
                </a:cubicBezTo>
                <a:cubicBezTo>
                  <a:pt x="1004" y="679"/>
                  <a:pt x="1072" y="621"/>
                  <a:pt x="1154" y="621"/>
                </a:cubicBezTo>
                <a:cubicBezTo>
                  <a:pt x="1247" y="621"/>
                  <a:pt x="1322" y="696"/>
                  <a:pt x="1322" y="790"/>
                </a:cubicBezTo>
                <a:close/>
                <a:moveTo>
                  <a:pt x="1322" y="169"/>
                </a:moveTo>
                <a:cubicBezTo>
                  <a:pt x="1322" y="262"/>
                  <a:pt x="1247" y="338"/>
                  <a:pt x="1154" y="338"/>
                </a:cubicBezTo>
                <a:cubicBezTo>
                  <a:pt x="1084" y="338"/>
                  <a:pt x="1024" y="295"/>
                  <a:pt x="998" y="235"/>
                </a:cubicBezTo>
                <a:cubicBezTo>
                  <a:pt x="991" y="210"/>
                  <a:pt x="991" y="210"/>
                  <a:pt x="991" y="210"/>
                </a:cubicBezTo>
                <a:cubicBezTo>
                  <a:pt x="701" y="210"/>
                  <a:pt x="701" y="210"/>
                  <a:pt x="701" y="210"/>
                </a:cubicBezTo>
                <a:cubicBezTo>
                  <a:pt x="701" y="448"/>
                  <a:pt x="701" y="448"/>
                  <a:pt x="701" y="448"/>
                </a:cubicBezTo>
                <a:cubicBezTo>
                  <a:pt x="701" y="448"/>
                  <a:pt x="701" y="448"/>
                  <a:pt x="701" y="448"/>
                </a:cubicBezTo>
                <a:cubicBezTo>
                  <a:pt x="701" y="518"/>
                  <a:pt x="701" y="518"/>
                  <a:pt x="701" y="518"/>
                </a:cubicBezTo>
                <a:cubicBezTo>
                  <a:pt x="701" y="518"/>
                  <a:pt x="701" y="518"/>
                  <a:pt x="701" y="518"/>
                </a:cubicBezTo>
                <a:cubicBezTo>
                  <a:pt x="701" y="761"/>
                  <a:pt x="701" y="761"/>
                  <a:pt x="701" y="761"/>
                </a:cubicBezTo>
                <a:cubicBezTo>
                  <a:pt x="631" y="761"/>
                  <a:pt x="631" y="761"/>
                  <a:pt x="631" y="761"/>
                </a:cubicBezTo>
                <a:cubicBezTo>
                  <a:pt x="631" y="518"/>
                  <a:pt x="631" y="518"/>
                  <a:pt x="631" y="518"/>
                </a:cubicBezTo>
                <a:cubicBezTo>
                  <a:pt x="334" y="518"/>
                  <a:pt x="334" y="518"/>
                  <a:pt x="334" y="518"/>
                </a:cubicBezTo>
                <a:cubicBezTo>
                  <a:pt x="324" y="549"/>
                  <a:pt x="324" y="549"/>
                  <a:pt x="324" y="549"/>
                </a:cubicBezTo>
                <a:cubicBezTo>
                  <a:pt x="298" y="610"/>
                  <a:pt x="239" y="652"/>
                  <a:pt x="169" y="652"/>
                </a:cubicBezTo>
                <a:cubicBezTo>
                  <a:pt x="76" y="652"/>
                  <a:pt x="0" y="577"/>
                  <a:pt x="0" y="483"/>
                </a:cubicBezTo>
                <a:cubicBezTo>
                  <a:pt x="0" y="390"/>
                  <a:pt x="76" y="315"/>
                  <a:pt x="169" y="315"/>
                </a:cubicBezTo>
                <a:cubicBezTo>
                  <a:pt x="239" y="315"/>
                  <a:pt x="298" y="357"/>
                  <a:pt x="324" y="418"/>
                </a:cubicBezTo>
                <a:cubicBezTo>
                  <a:pt x="334" y="448"/>
                  <a:pt x="334" y="448"/>
                  <a:pt x="334" y="448"/>
                </a:cubicBezTo>
                <a:cubicBezTo>
                  <a:pt x="631" y="448"/>
                  <a:pt x="631" y="448"/>
                  <a:pt x="631" y="448"/>
                </a:cubicBezTo>
                <a:cubicBezTo>
                  <a:pt x="631" y="210"/>
                  <a:pt x="631" y="210"/>
                  <a:pt x="631" y="210"/>
                </a:cubicBezTo>
                <a:cubicBezTo>
                  <a:pt x="631" y="140"/>
                  <a:pt x="631" y="140"/>
                  <a:pt x="631" y="140"/>
                </a:cubicBezTo>
                <a:cubicBezTo>
                  <a:pt x="988" y="140"/>
                  <a:pt x="988" y="140"/>
                  <a:pt x="988" y="140"/>
                </a:cubicBezTo>
                <a:cubicBezTo>
                  <a:pt x="989" y="135"/>
                  <a:pt x="989" y="135"/>
                  <a:pt x="989" y="135"/>
                </a:cubicBezTo>
                <a:cubicBezTo>
                  <a:pt x="1004" y="58"/>
                  <a:pt x="1072" y="0"/>
                  <a:pt x="1154" y="0"/>
                </a:cubicBezTo>
                <a:cubicBezTo>
                  <a:pt x="1247" y="0"/>
                  <a:pt x="1322" y="76"/>
                  <a:pt x="1322" y="169"/>
                </a:cubicBezTo>
                <a:close/>
              </a:path>
            </a:pathLst>
          </a:custGeom>
          <a:solidFill>
            <a:schemeClr val="tx1"/>
          </a:solidFill>
          <a:ln>
            <a:noFill/>
          </a:ln>
        </p:spPr>
        <p:txBody>
          <a:bodyPr vert="horz" wrap="square" lIns="87880" tIns="43940" rIns="87880" bIns="43940" numCol="1" anchor="t" anchorCtr="0" compatLnSpc="1">
            <a:prstTxWarp prst="textNoShape">
              <a:avLst/>
            </a:prstTxWarp>
          </a:bodyPr>
          <a:lstStyle/>
          <a:p>
            <a:pPr defTabSz="896354">
              <a:defRPr/>
            </a:pPr>
            <a:endParaRPr lang="en-US" sz="1730" kern="0" dirty="0">
              <a:solidFill>
                <a:srgbClr val="505050"/>
              </a:solidFill>
              <a:latin typeface="Segoe UI"/>
            </a:endParaRPr>
          </a:p>
        </p:txBody>
      </p:sp>
      <p:sp>
        <p:nvSpPr>
          <p:cNvPr id="63" name="TextBox 62">
            <a:extLst>
              <a:ext uri="{FF2B5EF4-FFF2-40B4-BE49-F238E27FC236}">
                <a16:creationId xmlns:a16="http://schemas.microsoft.com/office/drawing/2014/main" id="{5DC8A5F3-0EDC-44FA-9DE6-AC3B345B885D}"/>
              </a:ext>
            </a:extLst>
          </p:cNvPr>
          <p:cNvSpPr txBox="1"/>
          <p:nvPr/>
        </p:nvSpPr>
        <p:spPr>
          <a:xfrm>
            <a:off x="10216073" y="1757509"/>
            <a:ext cx="1028384" cy="439012"/>
          </a:xfrm>
          <a:prstGeom prst="rect">
            <a:avLst/>
          </a:prstGeom>
          <a:noFill/>
        </p:spPr>
        <p:txBody>
          <a:bodyPr wrap="non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NETWORK</a:t>
            </a:r>
          </a:p>
        </p:txBody>
      </p:sp>
      <p:sp>
        <p:nvSpPr>
          <p:cNvPr id="64" name="Freeform: Shape 63">
            <a:extLst>
              <a:ext uri="{FF2B5EF4-FFF2-40B4-BE49-F238E27FC236}">
                <a16:creationId xmlns:a16="http://schemas.microsoft.com/office/drawing/2014/main" id="{CFF35B12-3CFE-44CF-BA2B-ACCC8F1FB566}"/>
              </a:ext>
            </a:extLst>
          </p:cNvPr>
          <p:cNvSpPr/>
          <p:nvPr/>
        </p:nvSpPr>
        <p:spPr bwMode="auto">
          <a:xfrm>
            <a:off x="8078464" y="3372995"/>
            <a:ext cx="44820" cy="1412541"/>
          </a:xfrm>
          <a:custGeom>
            <a:avLst/>
            <a:gdLst>
              <a:gd name="connsiteX0" fmla="*/ 0 w 0"/>
              <a:gd name="connsiteY0" fmla="*/ 790575 h 790575"/>
              <a:gd name="connsiteX1" fmla="*/ 0 w 0"/>
              <a:gd name="connsiteY1" fmla="*/ 0 h 790575"/>
            </a:gdLst>
            <a:ahLst/>
            <a:cxnLst>
              <a:cxn ang="0">
                <a:pos x="connsiteX0" y="connsiteY0"/>
              </a:cxn>
              <a:cxn ang="0">
                <a:pos x="connsiteX1" y="connsiteY1"/>
              </a:cxn>
            </a:cxnLst>
            <a:rect l="l" t="t" r="r" b="b"/>
            <a:pathLst>
              <a:path h="790575">
                <a:moveTo>
                  <a:pt x="0" y="790575"/>
                </a:move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grpSp>
        <p:nvGrpSpPr>
          <p:cNvPr id="65" name="Group 64">
            <a:extLst>
              <a:ext uri="{FF2B5EF4-FFF2-40B4-BE49-F238E27FC236}">
                <a16:creationId xmlns:a16="http://schemas.microsoft.com/office/drawing/2014/main" id="{B77522AB-F735-4A8F-AC1A-3B685BCF7EDB}"/>
              </a:ext>
            </a:extLst>
          </p:cNvPr>
          <p:cNvGrpSpPr/>
          <p:nvPr/>
        </p:nvGrpSpPr>
        <p:grpSpPr>
          <a:xfrm>
            <a:off x="8557180" y="5317022"/>
            <a:ext cx="558536" cy="558536"/>
            <a:chOff x="7575277" y="2267232"/>
            <a:chExt cx="569736" cy="569736"/>
          </a:xfrm>
        </p:grpSpPr>
        <p:sp>
          <p:nvSpPr>
            <p:cNvPr id="66" name="Oval 65">
              <a:extLst>
                <a:ext uri="{FF2B5EF4-FFF2-40B4-BE49-F238E27FC236}">
                  <a16:creationId xmlns:a16="http://schemas.microsoft.com/office/drawing/2014/main" id="{48B845D3-A26C-4AE3-B199-24033A3AC1F2}"/>
                </a:ext>
              </a:extLst>
            </p:cNvPr>
            <p:cNvSpPr/>
            <p:nvPr/>
          </p:nvSpPr>
          <p:spPr bwMode="auto">
            <a:xfrm>
              <a:off x="7575277" y="2267232"/>
              <a:ext cx="569736" cy="569736"/>
            </a:xfrm>
            <a:prstGeom prst="ellipse">
              <a:avLst/>
            </a:prstGeom>
            <a:solidFill>
              <a:schemeClr val="bg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7" name="Intelligence" title="Icon of circles connected by crossing lines">
              <a:extLst>
                <a:ext uri="{FF2B5EF4-FFF2-40B4-BE49-F238E27FC236}">
                  <a16:creationId xmlns:a16="http://schemas.microsoft.com/office/drawing/2014/main" id="{543EFBA8-A1B3-45A0-8C48-434B74C36EE5}"/>
                </a:ext>
              </a:extLst>
            </p:cNvPr>
            <p:cNvSpPr>
              <a:spLocks noChangeAspect="1" noEditPoints="1"/>
            </p:cNvSpPr>
            <p:nvPr/>
          </p:nvSpPr>
          <p:spPr bwMode="auto">
            <a:xfrm>
              <a:off x="7685121" y="2373354"/>
              <a:ext cx="380638" cy="365760"/>
            </a:xfrm>
            <a:custGeom>
              <a:avLst/>
              <a:gdLst>
                <a:gd name="T0" fmla="*/ 90 w 347"/>
                <a:gd name="T1" fmla="*/ 24 h 333"/>
                <a:gd name="T2" fmla="*/ 114 w 347"/>
                <a:gd name="T3" fmla="*/ 0 h 333"/>
                <a:gd name="T4" fmla="*/ 138 w 347"/>
                <a:gd name="T5" fmla="*/ 24 h 333"/>
                <a:gd name="T6" fmla="*/ 114 w 347"/>
                <a:gd name="T7" fmla="*/ 49 h 333"/>
                <a:gd name="T8" fmla="*/ 90 w 347"/>
                <a:gd name="T9" fmla="*/ 24 h 333"/>
                <a:gd name="T10" fmla="*/ 0 w 347"/>
                <a:gd name="T11" fmla="*/ 146 h 333"/>
                <a:gd name="T12" fmla="*/ 37 w 347"/>
                <a:gd name="T13" fmla="*/ 183 h 333"/>
                <a:gd name="T14" fmla="*/ 75 w 347"/>
                <a:gd name="T15" fmla="*/ 146 h 333"/>
                <a:gd name="T16" fmla="*/ 37 w 347"/>
                <a:gd name="T17" fmla="*/ 108 h 333"/>
                <a:gd name="T18" fmla="*/ 0 w 347"/>
                <a:gd name="T19" fmla="*/ 146 h 333"/>
                <a:gd name="T20" fmla="*/ 60 w 347"/>
                <a:gd name="T21" fmla="*/ 273 h 333"/>
                <a:gd name="T22" fmla="*/ 119 w 347"/>
                <a:gd name="T23" fmla="*/ 333 h 333"/>
                <a:gd name="T24" fmla="*/ 179 w 347"/>
                <a:gd name="T25" fmla="*/ 273 h 333"/>
                <a:gd name="T26" fmla="*/ 119 w 347"/>
                <a:gd name="T27" fmla="*/ 213 h 333"/>
                <a:gd name="T28" fmla="*/ 60 w 347"/>
                <a:gd name="T29" fmla="*/ 273 h 333"/>
                <a:gd name="T30" fmla="*/ 134 w 347"/>
                <a:gd name="T31" fmla="*/ 110 h 333"/>
                <a:gd name="T32" fmla="*/ 174 w 347"/>
                <a:gd name="T33" fmla="*/ 149 h 333"/>
                <a:gd name="T34" fmla="*/ 213 w 347"/>
                <a:gd name="T35" fmla="*/ 110 h 333"/>
                <a:gd name="T36" fmla="*/ 174 w 347"/>
                <a:gd name="T37" fmla="*/ 71 h 333"/>
                <a:gd name="T38" fmla="*/ 134 w 347"/>
                <a:gd name="T39" fmla="*/ 110 h 333"/>
                <a:gd name="T40" fmla="*/ 228 w 347"/>
                <a:gd name="T41" fmla="*/ 241 h 333"/>
                <a:gd name="T42" fmla="*/ 287 w 347"/>
                <a:gd name="T43" fmla="*/ 303 h 333"/>
                <a:gd name="T44" fmla="*/ 347 w 347"/>
                <a:gd name="T45" fmla="*/ 241 h 333"/>
                <a:gd name="T46" fmla="*/ 287 w 347"/>
                <a:gd name="T47" fmla="*/ 179 h 333"/>
                <a:gd name="T48" fmla="*/ 228 w 347"/>
                <a:gd name="T49" fmla="*/ 241 h 333"/>
                <a:gd name="T50" fmla="*/ 228 w 347"/>
                <a:gd name="T51" fmla="*/ 250 h 333"/>
                <a:gd name="T52" fmla="*/ 178 w 347"/>
                <a:gd name="T53" fmla="*/ 262 h 333"/>
                <a:gd name="T54" fmla="*/ 74 w 347"/>
                <a:gd name="T55" fmla="*/ 139 h 333"/>
                <a:gd name="T56" fmla="*/ 136 w 347"/>
                <a:gd name="T57" fmla="*/ 120 h 333"/>
                <a:gd name="T58" fmla="*/ 137 w 347"/>
                <a:gd name="T59" fmla="*/ 216 h 333"/>
                <a:gd name="T60" fmla="*/ 162 w 347"/>
                <a:gd name="T61" fmla="*/ 148 h 333"/>
                <a:gd name="T62" fmla="*/ 86 w 347"/>
                <a:gd name="T63" fmla="*/ 223 h 333"/>
                <a:gd name="T64" fmla="*/ 57 w 347"/>
                <a:gd name="T65" fmla="*/ 177 h 333"/>
                <a:gd name="T66" fmla="*/ 232 w 347"/>
                <a:gd name="T67" fmla="*/ 217 h 333"/>
                <a:gd name="T68" fmla="*/ 71 w 347"/>
                <a:gd name="T69" fmla="*/ 161 h 333"/>
                <a:gd name="T70" fmla="*/ 102 w 347"/>
                <a:gd name="T71" fmla="*/ 46 h 333"/>
                <a:gd name="T72" fmla="*/ 58 w 347"/>
                <a:gd name="T73" fmla="*/ 115 h 333"/>
                <a:gd name="T74" fmla="*/ 249 w 347"/>
                <a:gd name="T75" fmla="*/ 194 h 333"/>
                <a:gd name="T76" fmla="*/ 200 w 347"/>
                <a:gd name="T77" fmla="*/ 139 h 333"/>
                <a:gd name="T78" fmla="*/ 112 w 347"/>
                <a:gd name="T79" fmla="*/ 213 h 333"/>
                <a:gd name="T80" fmla="*/ 114 w 347"/>
                <a:gd name="T81" fmla="*/ 49 h 333"/>
                <a:gd name="T82" fmla="*/ 126 w 347"/>
                <a:gd name="T83" fmla="*/ 45 h 333"/>
                <a:gd name="T84" fmla="*/ 151 w 347"/>
                <a:gd name="T85" fmla="*/ 7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7" h="333">
                  <a:moveTo>
                    <a:pt x="90" y="24"/>
                  </a:moveTo>
                  <a:cubicBezTo>
                    <a:pt x="90" y="11"/>
                    <a:pt x="100" y="0"/>
                    <a:pt x="114" y="0"/>
                  </a:cubicBezTo>
                  <a:cubicBezTo>
                    <a:pt x="127" y="0"/>
                    <a:pt x="138" y="11"/>
                    <a:pt x="138" y="24"/>
                  </a:cubicBezTo>
                  <a:cubicBezTo>
                    <a:pt x="138" y="38"/>
                    <a:pt x="127" y="49"/>
                    <a:pt x="114" y="49"/>
                  </a:cubicBezTo>
                  <a:cubicBezTo>
                    <a:pt x="100" y="49"/>
                    <a:pt x="90" y="38"/>
                    <a:pt x="90" y="24"/>
                  </a:cubicBezTo>
                  <a:close/>
                  <a:moveTo>
                    <a:pt x="0" y="146"/>
                  </a:moveTo>
                  <a:cubicBezTo>
                    <a:pt x="0" y="166"/>
                    <a:pt x="17" y="183"/>
                    <a:pt x="37" y="183"/>
                  </a:cubicBezTo>
                  <a:cubicBezTo>
                    <a:pt x="58" y="183"/>
                    <a:pt x="75" y="166"/>
                    <a:pt x="75" y="146"/>
                  </a:cubicBezTo>
                  <a:cubicBezTo>
                    <a:pt x="75" y="125"/>
                    <a:pt x="58" y="108"/>
                    <a:pt x="37" y="108"/>
                  </a:cubicBezTo>
                  <a:cubicBezTo>
                    <a:pt x="17" y="108"/>
                    <a:pt x="0" y="125"/>
                    <a:pt x="0" y="146"/>
                  </a:cubicBezTo>
                  <a:close/>
                  <a:moveTo>
                    <a:pt x="60" y="273"/>
                  </a:moveTo>
                  <a:cubicBezTo>
                    <a:pt x="60" y="306"/>
                    <a:pt x="86" y="333"/>
                    <a:pt x="119" y="333"/>
                  </a:cubicBezTo>
                  <a:cubicBezTo>
                    <a:pt x="152" y="333"/>
                    <a:pt x="179" y="306"/>
                    <a:pt x="179" y="273"/>
                  </a:cubicBezTo>
                  <a:cubicBezTo>
                    <a:pt x="179" y="240"/>
                    <a:pt x="152" y="213"/>
                    <a:pt x="119" y="213"/>
                  </a:cubicBezTo>
                  <a:cubicBezTo>
                    <a:pt x="86" y="213"/>
                    <a:pt x="60" y="240"/>
                    <a:pt x="60" y="273"/>
                  </a:cubicBezTo>
                  <a:close/>
                  <a:moveTo>
                    <a:pt x="134" y="110"/>
                  </a:moveTo>
                  <a:cubicBezTo>
                    <a:pt x="134" y="132"/>
                    <a:pt x="152" y="149"/>
                    <a:pt x="174" y="149"/>
                  </a:cubicBezTo>
                  <a:cubicBezTo>
                    <a:pt x="195" y="149"/>
                    <a:pt x="213" y="132"/>
                    <a:pt x="213" y="110"/>
                  </a:cubicBezTo>
                  <a:cubicBezTo>
                    <a:pt x="213" y="89"/>
                    <a:pt x="195" y="71"/>
                    <a:pt x="174" y="71"/>
                  </a:cubicBezTo>
                  <a:cubicBezTo>
                    <a:pt x="152" y="71"/>
                    <a:pt x="134" y="89"/>
                    <a:pt x="134" y="110"/>
                  </a:cubicBezTo>
                  <a:close/>
                  <a:moveTo>
                    <a:pt x="228" y="241"/>
                  </a:moveTo>
                  <a:cubicBezTo>
                    <a:pt x="228" y="275"/>
                    <a:pt x="254" y="303"/>
                    <a:pt x="287" y="303"/>
                  </a:cubicBezTo>
                  <a:cubicBezTo>
                    <a:pt x="320" y="303"/>
                    <a:pt x="347" y="275"/>
                    <a:pt x="347" y="241"/>
                  </a:cubicBezTo>
                  <a:cubicBezTo>
                    <a:pt x="347" y="207"/>
                    <a:pt x="320" y="179"/>
                    <a:pt x="287" y="179"/>
                  </a:cubicBezTo>
                  <a:cubicBezTo>
                    <a:pt x="254" y="179"/>
                    <a:pt x="228" y="207"/>
                    <a:pt x="228" y="241"/>
                  </a:cubicBezTo>
                  <a:close/>
                  <a:moveTo>
                    <a:pt x="228" y="250"/>
                  </a:moveTo>
                  <a:cubicBezTo>
                    <a:pt x="178" y="262"/>
                    <a:pt x="178" y="262"/>
                    <a:pt x="178" y="262"/>
                  </a:cubicBezTo>
                  <a:moveTo>
                    <a:pt x="74" y="139"/>
                  </a:moveTo>
                  <a:cubicBezTo>
                    <a:pt x="136" y="120"/>
                    <a:pt x="136" y="120"/>
                    <a:pt x="136" y="120"/>
                  </a:cubicBezTo>
                  <a:moveTo>
                    <a:pt x="137" y="216"/>
                  </a:moveTo>
                  <a:cubicBezTo>
                    <a:pt x="162" y="148"/>
                    <a:pt x="162" y="148"/>
                    <a:pt x="162" y="148"/>
                  </a:cubicBezTo>
                  <a:moveTo>
                    <a:pt x="86" y="223"/>
                  </a:moveTo>
                  <a:cubicBezTo>
                    <a:pt x="57" y="177"/>
                    <a:pt x="57" y="177"/>
                    <a:pt x="57" y="177"/>
                  </a:cubicBezTo>
                  <a:moveTo>
                    <a:pt x="232" y="217"/>
                  </a:moveTo>
                  <a:cubicBezTo>
                    <a:pt x="71" y="161"/>
                    <a:pt x="71" y="161"/>
                    <a:pt x="71" y="161"/>
                  </a:cubicBezTo>
                  <a:moveTo>
                    <a:pt x="102" y="46"/>
                  </a:moveTo>
                  <a:cubicBezTo>
                    <a:pt x="58" y="115"/>
                    <a:pt x="58" y="115"/>
                    <a:pt x="58" y="115"/>
                  </a:cubicBezTo>
                  <a:moveTo>
                    <a:pt x="249" y="194"/>
                  </a:moveTo>
                  <a:cubicBezTo>
                    <a:pt x="200" y="139"/>
                    <a:pt x="200" y="139"/>
                    <a:pt x="200" y="139"/>
                  </a:cubicBezTo>
                  <a:moveTo>
                    <a:pt x="112" y="213"/>
                  </a:moveTo>
                  <a:cubicBezTo>
                    <a:pt x="114" y="49"/>
                    <a:pt x="114" y="49"/>
                    <a:pt x="114" y="49"/>
                  </a:cubicBezTo>
                  <a:moveTo>
                    <a:pt x="126" y="45"/>
                  </a:moveTo>
                  <a:cubicBezTo>
                    <a:pt x="151" y="78"/>
                    <a:pt x="151" y="78"/>
                    <a:pt x="151" y="7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882">
                <a:gradFill>
                  <a:gsLst>
                    <a:gs pos="0">
                      <a:srgbClr val="505050"/>
                    </a:gs>
                    <a:gs pos="100000">
                      <a:srgbClr val="505050"/>
                    </a:gs>
                  </a:gsLst>
                  <a:lin ang="5400000" scaled="1"/>
                </a:gradFill>
                <a:latin typeface="Segoe UI Semilight"/>
              </a:endParaRPr>
            </a:p>
          </p:txBody>
        </p:sp>
      </p:grpSp>
      <p:sp>
        <p:nvSpPr>
          <p:cNvPr id="68" name="Freeform: Shape 67">
            <a:extLst>
              <a:ext uri="{FF2B5EF4-FFF2-40B4-BE49-F238E27FC236}">
                <a16:creationId xmlns:a16="http://schemas.microsoft.com/office/drawing/2014/main" id="{FD377BA9-5422-4E56-A45F-C43BEF600C80}"/>
              </a:ext>
            </a:extLst>
          </p:cNvPr>
          <p:cNvSpPr/>
          <p:nvPr/>
        </p:nvSpPr>
        <p:spPr bwMode="auto">
          <a:xfrm flipH="1">
            <a:off x="8786088" y="5138260"/>
            <a:ext cx="58256" cy="192387"/>
          </a:xfrm>
          <a:custGeom>
            <a:avLst/>
            <a:gdLst>
              <a:gd name="connsiteX0" fmla="*/ 0 w 0"/>
              <a:gd name="connsiteY0" fmla="*/ 790575 h 790575"/>
              <a:gd name="connsiteX1" fmla="*/ 0 w 0"/>
              <a:gd name="connsiteY1" fmla="*/ 0 h 790575"/>
            </a:gdLst>
            <a:ahLst/>
            <a:cxnLst>
              <a:cxn ang="0">
                <a:pos x="connsiteX0" y="connsiteY0"/>
              </a:cxn>
              <a:cxn ang="0">
                <a:pos x="connsiteX1" y="connsiteY1"/>
              </a:cxn>
            </a:cxnLst>
            <a:rect l="l" t="t" r="r" b="b"/>
            <a:pathLst>
              <a:path h="790575">
                <a:moveTo>
                  <a:pt x="0" y="790575"/>
                </a:move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spTree>
    <p:extLst>
      <p:ext uri="{BB962C8B-B14F-4D97-AF65-F5344CB8AC3E}">
        <p14:creationId xmlns:p14="http://schemas.microsoft.com/office/powerpoint/2010/main" val="325675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par>
                          <p:cTn id="11" fill="hold">
                            <p:stCondLst>
                              <p:cond delay="500"/>
                            </p:stCondLst>
                            <p:childTnLst>
                              <p:par>
                                <p:cTn id="12" presetID="10" presetClass="entr" presetSubtype="0" fill="hold" grpId="0" nodeType="afterEffect">
                                  <p:stCondLst>
                                    <p:cond delay="750"/>
                                  </p:stCondLst>
                                  <p:childTnLst>
                                    <p:set>
                                      <p:cBhvr>
                                        <p:cTn id="13" dur="1" fill="hold">
                                          <p:stCondLst>
                                            <p:cond delay="0"/>
                                          </p:stCondLst>
                                        </p:cTn>
                                        <p:tgtEl>
                                          <p:spTgt spid="46"/>
                                        </p:tgtEl>
                                        <p:attrNameLst>
                                          <p:attrName>style.visibility</p:attrName>
                                        </p:attrNameLst>
                                      </p:cBhvr>
                                      <p:to>
                                        <p:strVal val="visible"/>
                                      </p:to>
                                    </p:set>
                                    <p:animEffect transition="in" filter="fade">
                                      <p:cBhvr>
                                        <p:cTn id="14" dur="500"/>
                                        <p:tgtEl>
                                          <p:spTgt spid="46"/>
                                        </p:tgtEl>
                                      </p:cBhvr>
                                    </p:animEffect>
                                  </p:childTnLst>
                                </p:cTn>
                              </p:par>
                            </p:childTnLst>
                          </p:cTn>
                        </p:par>
                        <p:par>
                          <p:cTn id="15" fill="hold">
                            <p:stCondLst>
                              <p:cond delay="1750"/>
                            </p:stCondLst>
                            <p:childTnLst>
                              <p:par>
                                <p:cTn id="16" presetID="10" presetClass="entr" presetSubtype="0" fill="hold" grpId="0" nodeType="afterEffect">
                                  <p:stCondLst>
                                    <p:cond delay="750"/>
                                  </p:stCondLst>
                                  <p:childTnLst>
                                    <p:set>
                                      <p:cBhvr>
                                        <p:cTn id="17" dur="1" fill="hold">
                                          <p:stCondLst>
                                            <p:cond delay="0"/>
                                          </p:stCondLst>
                                        </p:cTn>
                                        <p:tgtEl>
                                          <p:spTgt spid="44"/>
                                        </p:tgtEl>
                                        <p:attrNameLst>
                                          <p:attrName>style.visibility</p:attrName>
                                        </p:attrNameLst>
                                      </p:cBhvr>
                                      <p:to>
                                        <p:strVal val="visible"/>
                                      </p:to>
                                    </p:set>
                                    <p:animEffect transition="in" filter="fade">
                                      <p:cBhvr>
                                        <p:cTn id="18" dur="500"/>
                                        <p:tgtEl>
                                          <p:spTgt spid="4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75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500"/>
                                        <p:tgtEl>
                                          <p:spTgt spid="51"/>
                                        </p:tgtEl>
                                      </p:cBhvr>
                                    </p:animEffect>
                                  </p:childTnLst>
                                </p:cTn>
                              </p:par>
                              <p:par>
                                <p:cTn id="24" presetID="10" presetClass="entr" presetSubtype="0" fill="hold" grpId="0" nodeType="withEffect">
                                  <p:stCondLst>
                                    <p:cond delay="75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animBg="1"/>
      <p:bldP spid="44" grpId="0" animBg="1"/>
      <p:bldP spid="46" grpId="0"/>
      <p:bldP spid="50" grpId="0" animBg="1"/>
      <p:bldP spid="5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Freeform: Shape 172">
            <a:extLst>
              <a:ext uri="{FF2B5EF4-FFF2-40B4-BE49-F238E27FC236}">
                <a16:creationId xmlns:a16="http://schemas.microsoft.com/office/drawing/2014/main" id="{B538315D-E414-42AF-A889-F6669A8FE1A0}"/>
              </a:ext>
            </a:extLst>
          </p:cNvPr>
          <p:cNvSpPr/>
          <p:nvPr/>
        </p:nvSpPr>
        <p:spPr bwMode="auto">
          <a:xfrm>
            <a:off x="9402446" y="3410078"/>
            <a:ext cx="44820" cy="1344297"/>
          </a:xfrm>
          <a:custGeom>
            <a:avLst/>
            <a:gdLst>
              <a:gd name="connsiteX0" fmla="*/ 0 w 0"/>
              <a:gd name="connsiteY0" fmla="*/ 790575 h 790575"/>
              <a:gd name="connsiteX1" fmla="*/ 0 w 0"/>
              <a:gd name="connsiteY1" fmla="*/ 0 h 790575"/>
            </a:gdLst>
            <a:ahLst/>
            <a:cxnLst>
              <a:cxn ang="0">
                <a:pos x="connsiteX0" y="connsiteY0"/>
              </a:cxn>
              <a:cxn ang="0">
                <a:pos x="connsiteX1" y="connsiteY1"/>
              </a:cxn>
            </a:cxnLst>
            <a:rect l="l" t="t" r="r" b="b"/>
            <a:pathLst>
              <a:path h="790575">
                <a:moveTo>
                  <a:pt x="0" y="790575"/>
                </a:move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pic>
        <p:nvPicPr>
          <p:cNvPr id="145" name="Picture 144">
            <a:extLst>
              <a:ext uri="{FF2B5EF4-FFF2-40B4-BE49-F238E27FC236}">
                <a16:creationId xmlns:a16="http://schemas.microsoft.com/office/drawing/2014/main" id="{CCC474B6-4299-4A7E-BC38-CDBBAFA65D43}"/>
              </a:ext>
            </a:extLst>
          </p:cNvPr>
          <p:cNvPicPr>
            <a:picLocks noChangeAspect="1"/>
          </p:cNvPicPr>
          <p:nvPr/>
        </p:nvPicPr>
        <p:blipFill>
          <a:blip r:embed="rId3">
            <a:grayscl/>
          </a:blip>
          <a:srcRect l="4716" t="3268" r="68751" b="5680"/>
          <a:stretch>
            <a:fillRect/>
          </a:stretch>
        </p:blipFill>
        <p:spPr>
          <a:xfrm>
            <a:off x="6238320" y="2274576"/>
            <a:ext cx="959565" cy="95956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ln w="15875">
            <a:solidFill>
              <a:schemeClr val="tx1"/>
            </a:solidFill>
          </a:ln>
        </p:spPr>
      </p:pic>
      <p:sp>
        <p:nvSpPr>
          <p:cNvPr id="23" name="Oval 22">
            <a:extLst>
              <a:ext uri="{FF2B5EF4-FFF2-40B4-BE49-F238E27FC236}">
                <a16:creationId xmlns:a16="http://schemas.microsoft.com/office/drawing/2014/main" id="{07857FE1-2BDC-47EC-B484-0C83AD30D0AF}"/>
              </a:ext>
            </a:extLst>
          </p:cNvPr>
          <p:cNvSpPr/>
          <p:nvPr/>
        </p:nvSpPr>
        <p:spPr bwMode="auto">
          <a:xfrm>
            <a:off x="6087628" y="2123537"/>
            <a:ext cx="1281974" cy="126164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50" name="monitor" title="Icon of a monitor">
            <a:extLst>
              <a:ext uri="{FF2B5EF4-FFF2-40B4-BE49-F238E27FC236}">
                <a16:creationId xmlns:a16="http://schemas.microsoft.com/office/drawing/2014/main" id="{172D9523-D698-4CE3-8CCF-B54BF5068069}"/>
              </a:ext>
            </a:extLst>
          </p:cNvPr>
          <p:cNvSpPr>
            <a:spLocks noChangeAspect="1" noEditPoints="1"/>
          </p:cNvSpPr>
          <p:nvPr/>
        </p:nvSpPr>
        <p:spPr bwMode="auto">
          <a:xfrm>
            <a:off x="6493745" y="2610670"/>
            <a:ext cx="467167" cy="358033"/>
          </a:xfrm>
          <a:custGeom>
            <a:avLst/>
            <a:gdLst>
              <a:gd name="T0" fmla="*/ 244 w 244"/>
              <a:gd name="T1" fmla="*/ 68 h 187"/>
              <a:gd name="T2" fmla="*/ 244 w 244"/>
              <a:gd name="T3" fmla="*/ 151 h 187"/>
              <a:gd name="T4" fmla="*/ 0 w 244"/>
              <a:gd name="T5" fmla="*/ 151 h 187"/>
              <a:gd name="T6" fmla="*/ 0 w 244"/>
              <a:gd name="T7" fmla="*/ 0 h 187"/>
              <a:gd name="T8" fmla="*/ 244 w 244"/>
              <a:gd name="T9" fmla="*/ 0 h 187"/>
              <a:gd name="T10" fmla="*/ 244 w 244"/>
              <a:gd name="T11" fmla="*/ 68 h 187"/>
              <a:gd name="T12" fmla="*/ 122 w 244"/>
              <a:gd name="T13" fmla="*/ 151 h 187"/>
              <a:gd name="T14" fmla="*/ 122 w 244"/>
              <a:gd name="T15" fmla="*/ 187 h 187"/>
              <a:gd name="T16" fmla="*/ 73 w 244"/>
              <a:gd name="T17" fmla="*/ 187 h 187"/>
              <a:gd name="T18" fmla="*/ 171 w 244"/>
              <a:gd name="T1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 h="187">
                <a:moveTo>
                  <a:pt x="244" y="68"/>
                </a:moveTo>
                <a:lnTo>
                  <a:pt x="244" y="151"/>
                </a:lnTo>
                <a:lnTo>
                  <a:pt x="0" y="151"/>
                </a:lnTo>
                <a:lnTo>
                  <a:pt x="0" y="0"/>
                </a:lnTo>
                <a:lnTo>
                  <a:pt x="244" y="0"/>
                </a:lnTo>
                <a:lnTo>
                  <a:pt x="244" y="68"/>
                </a:lnTo>
                <a:moveTo>
                  <a:pt x="122" y="151"/>
                </a:moveTo>
                <a:lnTo>
                  <a:pt x="122" y="187"/>
                </a:lnTo>
                <a:moveTo>
                  <a:pt x="73" y="187"/>
                </a:moveTo>
                <a:lnTo>
                  <a:pt x="171" y="187"/>
                </a:lnTo>
              </a:path>
            </a:pathLst>
          </a:custGeom>
          <a:solidFill>
            <a:schemeClr val="bg1"/>
          </a:solidFill>
          <a:ln w="19050"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dirty="0">
              <a:gradFill>
                <a:gsLst>
                  <a:gs pos="0">
                    <a:srgbClr val="505050"/>
                  </a:gs>
                  <a:gs pos="100000">
                    <a:srgbClr val="505050"/>
                  </a:gs>
                </a:gsLst>
              </a:gradFill>
              <a:latin typeface="Segoe UI Semilight"/>
            </a:endParaRPr>
          </a:p>
        </p:txBody>
      </p:sp>
      <p:sp>
        <p:nvSpPr>
          <p:cNvPr id="38" name="Rectangle 37">
            <a:extLst>
              <a:ext uri="{FF2B5EF4-FFF2-40B4-BE49-F238E27FC236}">
                <a16:creationId xmlns:a16="http://schemas.microsoft.com/office/drawing/2014/main" id="{D2CB2A22-AE64-44FB-A29E-75974C072497}"/>
              </a:ext>
            </a:extLst>
          </p:cNvPr>
          <p:cNvSpPr/>
          <p:nvPr/>
        </p:nvSpPr>
        <p:spPr bwMode="auto">
          <a:xfrm>
            <a:off x="7124243" y="5582925"/>
            <a:ext cx="3575326" cy="380175"/>
          </a:xfrm>
          <a:prstGeom prst="rect">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defTabSz="914102" fontAlgn="base">
              <a:lnSpc>
                <a:spcPct val="90000"/>
              </a:lnSpc>
              <a:spcBef>
                <a:spcPct val="0"/>
              </a:spcBef>
              <a:spcAft>
                <a:spcPct val="0"/>
              </a:spcAft>
            </a:pPr>
            <a:r>
              <a:rPr lang="en-US" sz="1372" dirty="0">
                <a:gradFill>
                  <a:gsLst>
                    <a:gs pos="0">
                      <a:srgbClr val="0078D7"/>
                    </a:gs>
                    <a:gs pos="100000">
                      <a:srgbClr val="0078D7"/>
                    </a:gs>
                  </a:gsLst>
                  <a:lin ang="5400000" scaled="0"/>
                </a:gradFill>
                <a:latin typeface="Segoe UI" panose="020B0502040204020203" pitchFamily="34" charset="0"/>
                <a:ea typeface="Segoe UI" panose="020B0502040204020203" pitchFamily="34" charset="0"/>
                <a:cs typeface="Segoe UI" panose="020B0502040204020203" pitchFamily="34" charset="0"/>
              </a:rPr>
              <a:t>Azure Security Center </a:t>
            </a:r>
          </a:p>
          <a:p>
            <a:pPr algn="ctr" defTabSz="914102" fontAlgn="base">
              <a:lnSpc>
                <a:spcPct val="90000"/>
              </a:lnSpc>
              <a:spcBef>
                <a:spcPct val="0"/>
              </a:spcBef>
              <a:spcAft>
                <a:spcPct val="0"/>
              </a:spcAft>
            </a:pPr>
            <a:endParaRPr lang="en-US" sz="1372" dirty="0">
              <a:gradFill>
                <a:gsLst>
                  <a:gs pos="0">
                    <a:srgbClr val="0078D7"/>
                  </a:gs>
                  <a:gs pos="100000">
                    <a:srgbClr val="0078D7"/>
                  </a:gs>
                </a:gsLst>
                <a:lin ang="5400000" scaled="0"/>
              </a:gradFill>
              <a:latin typeface="Segoe UI" panose="020B0502040204020203" pitchFamily="34" charset="0"/>
              <a:ea typeface="Segoe UI" panose="020B0502040204020203" pitchFamily="34" charset="0"/>
              <a:cs typeface="Segoe UI" panose="020B0502040204020203" pitchFamily="34" charset="0"/>
            </a:endParaRPr>
          </a:p>
        </p:txBody>
      </p:sp>
      <p:sp>
        <p:nvSpPr>
          <p:cNvPr id="171" name="Freeform: Shape 170">
            <a:extLst>
              <a:ext uri="{FF2B5EF4-FFF2-40B4-BE49-F238E27FC236}">
                <a16:creationId xmlns:a16="http://schemas.microsoft.com/office/drawing/2014/main" id="{B79928FD-93FF-492A-929A-3CC8BAD88414}"/>
              </a:ext>
            </a:extLst>
          </p:cNvPr>
          <p:cNvSpPr/>
          <p:nvPr/>
        </p:nvSpPr>
        <p:spPr bwMode="auto">
          <a:xfrm>
            <a:off x="6672385" y="3411228"/>
            <a:ext cx="1712992" cy="1374308"/>
          </a:xfrm>
          <a:custGeom>
            <a:avLst/>
            <a:gdLst>
              <a:gd name="connsiteX0" fmla="*/ 1123950 w 1123950"/>
              <a:gd name="connsiteY0" fmla="*/ 1228725 h 1228725"/>
              <a:gd name="connsiteX1" fmla="*/ 0 w 1123950"/>
              <a:gd name="connsiteY1" fmla="*/ 1228725 h 1228725"/>
              <a:gd name="connsiteX2" fmla="*/ 0 w 1123950"/>
              <a:gd name="connsiteY2" fmla="*/ 0 h 1228725"/>
            </a:gdLst>
            <a:ahLst/>
            <a:cxnLst>
              <a:cxn ang="0">
                <a:pos x="connsiteX0" y="connsiteY0"/>
              </a:cxn>
              <a:cxn ang="0">
                <a:pos x="connsiteX1" y="connsiteY1"/>
              </a:cxn>
              <a:cxn ang="0">
                <a:pos x="connsiteX2" y="connsiteY2"/>
              </a:cxn>
            </a:cxnLst>
            <a:rect l="l" t="t" r="r" b="b"/>
            <a:pathLst>
              <a:path w="1123950" h="1228725">
                <a:moveTo>
                  <a:pt x="1123950" y="1228725"/>
                </a:moveTo>
                <a:lnTo>
                  <a:pt x="0" y="1228725"/>
                </a:ln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sp>
        <p:nvSpPr>
          <p:cNvPr id="172" name="Freeform: Shape 171">
            <a:extLst>
              <a:ext uri="{FF2B5EF4-FFF2-40B4-BE49-F238E27FC236}">
                <a16:creationId xmlns:a16="http://schemas.microsoft.com/office/drawing/2014/main" id="{E93B28D6-4282-471B-87E5-5752B0709036}"/>
              </a:ext>
            </a:extLst>
          </p:cNvPr>
          <p:cNvSpPr/>
          <p:nvPr/>
        </p:nvSpPr>
        <p:spPr bwMode="auto">
          <a:xfrm flipH="1">
            <a:off x="9201679" y="3399502"/>
            <a:ext cx="1606782" cy="1388238"/>
          </a:xfrm>
          <a:custGeom>
            <a:avLst/>
            <a:gdLst>
              <a:gd name="connsiteX0" fmla="*/ 1123950 w 1123950"/>
              <a:gd name="connsiteY0" fmla="*/ 1228725 h 1228725"/>
              <a:gd name="connsiteX1" fmla="*/ 0 w 1123950"/>
              <a:gd name="connsiteY1" fmla="*/ 1228725 h 1228725"/>
              <a:gd name="connsiteX2" fmla="*/ 0 w 1123950"/>
              <a:gd name="connsiteY2" fmla="*/ 0 h 1228725"/>
            </a:gdLst>
            <a:ahLst/>
            <a:cxnLst>
              <a:cxn ang="0">
                <a:pos x="connsiteX0" y="connsiteY0"/>
              </a:cxn>
              <a:cxn ang="0">
                <a:pos x="connsiteX1" y="connsiteY1"/>
              </a:cxn>
              <a:cxn ang="0">
                <a:pos x="connsiteX2" y="connsiteY2"/>
              </a:cxn>
            </a:cxnLst>
            <a:rect l="l" t="t" r="r" b="b"/>
            <a:pathLst>
              <a:path w="1123950" h="1228725">
                <a:moveTo>
                  <a:pt x="1123950" y="1228725"/>
                </a:moveTo>
                <a:lnTo>
                  <a:pt x="0" y="1228725"/>
                </a:ln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sp>
        <p:nvSpPr>
          <p:cNvPr id="174" name="Oval 173">
            <a:extLst>
              <a:ext uri="{FF2B5EF4-FFF2-40B4-BE49-F238E27FC236}">
                <a16:creationId xmlns:a16="http://schemas.microsoft.com/office/drawing/2014/main" id="{AC1508EC-26C8-46EC-B93E-DB6410C677C0}"/>
              </a:ext>
            </a:extLst>
          </p:cNvPr>
          <p:cNvSpPr/>
          <p:nvPr/>
        </p:nvSpPr>
        <p:spPr bwMode="auto">
          <a:xfrm>
            <a:off x="8441469" y="4407631"/>
            <a:ext cx="760214" cy="76021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cs typeface="Segoe UI" pitchFamily="34" charset="0"/>
            </a:endParaRPr>
          </a:p>
        </p:txBody>
      </p:sp>
      <p:sp>
        <p:nvSpPr>
          <p:cNvPr id="176" name="TextBox 175">
            <a:extLst>
              <a:ext uri="{FF2B5EF4-FFF2-40B4-BE49-F238E27FC236}">
                <a16:creationId xmlns:a16="http://schemas.microsoft.com/office/drawing/2014/main" id="{A28F0F26-D41C-4265-AFC1-0C2042E82012}"/>
              </a:ext>
            </a:extLst>
          </p:cNvPr>
          <p:cNvSpPr txBox="1"/>
          <p:nvPr/>
        </p:nvSpPr>
        <p:spPr>
          <a:xfrm>
            <a:off x="6003271" y="1678715"/>
            <a:ext cx="1361642" cy="588366"/>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VIRTUAL MACHINES</a:t>
            </a:r>
          </a:p>
        </p:txBody>
      </p:sp>
      <p:sp>
        <p:nvSpPr>
          <p:cNvPr id="177" name="TextBox 176">
            <a:extLst>
              <a:ext uri="{FF2B5EF4-FFF2-40B4-BE49-F238E27FC236}">
                <a16:creationId xmlns:a16="http://schemas.microsoft.com/office/drawing/2014/main" id="{F5EF75C0-A1CB-453D-ADAF-DA4C43A9F05C}"/>
              </a:ext>
            </a:extLst>
          </p:cNvPr>
          <p:cNvSpPr txBox="1"/>
          <p:nvPr/>
        </p:nvSpPr>
        <p:spPr>
          <a:xfrm>
            <a:off x="7354576" y="1757510"/>
            <a:ext cx="1387800" cy="439012"/>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APPLICATIONS</a:t>
            </a:r>
          </a:p>
        </p:txBody>
      </p:sp>
      <p:sp>
        <p:nvSpPr>
          <p:cNvPr id="178" name="TextBox 177">
            <a:extLst>
              <a:ext uri="{FF2B5EF4-FFF2-40B4-BE49-F238E27FC236}">
                <a16:creationId xmlns:a16="http://schemas.microsoft.com/office/drawing/2014/main" id="{2D26AE1B-B4C3-4F3A-9324-946F015CF26E}"/>
              </a:ext>
            </a:extLst>
          </p:cNvPr>
          <p:cNvSpPr txBox="1"/>
          <p:nvPr/>
        </p:nvSpPr>
        <p:spPr>
          <a:xfrm>
            <a:off x="8484478" y="1746354"/>
            <a:ext cx="1902134" cy="439012"/>
          </a:xfrm>
          <a:prstGeom prst="rect">
            <a:avLst/>
          </a:prstGeom>
          <a:noFill/>
        </p:spPr>
        <p:txBody>
          <a:bodyPr wrap="non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STORAGE &amp; DATABASES</a:t>
            </a:r>
          </a:p>
        </p:txBody>
      </p:sp>
      <p:sp>
        <p:nvSpPr>
          <p:cNvPr id="180" name="Rectangle 179">
            <a:extLst>
              <a:ext uri="{FF2B5EF4-FFF2-40B4-BE49-F238E27FC236}">
                <a16:creationId xmlns:a16="http://schemas.microsoft.com/office/drawing/2014/main" id="{31450E36-9956-4313-AF95-AD3036ECF17C}"/>
              </a:ext>
            </a:extLst>
          </p:cNvPr>
          <p:cNvSpPr/>
          <p:nvPr/>
        </p:nvSpPr>
        <p:spPr bwMode="auto">
          <a:xfrm>
            <a:off x="8176089" y="2991080"/>
            <a:ext cx="118237" cy="14682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36" name="Freeform 128">
            <a:extLst>
              <a:ext uri="{FF2B5EF4-FFF2-40B4-BE49-F238E27FC236}">
                <a16:creationId xmlns:a16="http://schemas.microsoft.com/office/drawing/2014/main" id="{32D9DA74-4F19-49EE-8C21-52AF0C771126}"/>
              </a:ext>
            </a:extLst>
          </p:cNvPr>
          <p:cNvSpPr>
            <a:spLocks noChangeArrowheads="1"/>
          </p:cNvSpPr>
          <p:nvPr/>
        </p:nvSpPr>
        <p:spPr bwMode="auto">
          <a:xfrm>
            <a:off x="6636787" y="2662000"/>
            <a:ext cx="162631" cy="184448"/>
          </a:xfrm>
          <a:custGeom>
            <a:avLst/>
            <a:gdLst>
              <a:gd name="T0" fmla="*/ 5324 w 5362"/>
              <a:gd name="T1" fmla="*/ 1458 h 6250"/>
              <a:gd name="T2" fmla="*/ 5324 w 5362"/>
              <a:gd name="T3" fmla="*/ 1458 h 6250"/>
              <a:gd name="T4" fmla="*/ 5300 w 5362"/>
              <a:gd name="T5" fmla="*/ 1446 h 6250"/>
              <a:gd name="T6" fmla="*/ 5269 w 5362"/>
              <a:gd name="T7" fmla="*/ 1452 h 6250"/>
              <a:gd name="T8" fmla="*/ 2727 w 5362"/>
              <a:gd name="T9" fmla="*/ 18 h 6250"/>
              <a:gd name="T10" fmla="*/ 2720 w 5362"/>
              <a:gd name="T11" fmla="*/ 12 h 6250"/>
              <a:gd name="T12" fmla="*/ 2720 w 5362"/>
              <a:gd name="T13" fmla="*/ 12 h 6250"/>
              <a:gd name="T14" fmla="*/ 2702 w 5362"/>
              <a:gd name="T15" fmla="*/ 0 h 6250"/>
              <a:gd name="T16" fmla="*/ 2683 w 5362"/>
              <a:gd name="T17" fmla="*/ 0 h 6250"/>
              <a:gd name="T18" fmla="*/ 2665 w 5362"/>
              <a:gd name="T19" fmla="*/ 0 h 6250"/>
              <a:gd name="T20" fmla="*/ 2647 w 5362"/>
              <a:gd name="T21" fmla="*/ 12 h 6250"/>
              <a:gd name="T22" fmla="*/ 92 w 5362"/>
              <a:gd name="T23" fmla="*/ 1452 h 6250"/>
              <a:gd name="T24" fmla="*/ 92 w 5362"/>
              <a:gd name="T25" fmla="*/ 1452 h 6250"/>
              <a:gd name="T26" fmla="*/ 67 w 5362"/>
              <a:gd name="T27" fmla="*/ 1446 h 6250"/>
              <a:gd name="T28" fmla="*/ 37 w 5362"/>
              <a:gd name="T29" fmla="*/ 1458 h 6250"/>
              <a:gd name="T30" fmla="*/ 37 w 5362"/>
              <a:gd name="T31" fmla="*/ 1458 h 6250"/>
              <a:gd name="T32" fmla="*/ 18 w 5362"/>
              <a:gd name="T33" fmla="*/ 1471 h 6250"/>
              <a:gd name="T34" fmla="*/ 12 w 5362"/>
              <a:gd name="T35" fmla="*/ 1483 h 6250"/>
              <a:gd name="T36" fmla="*/ 0 w 5362"/>
              <a:gd name="T37" fmla="*/ 1501 h 6250"/>
              <a:gd name="T38" fmla="*/ 0 w 5362"/>
              <a:gd name="T39" fmla="*/ 1519 h 6250"/>
              <a:gd name="T40" fmla="*/ 0 w 5362"/>
              <a:gd name="T41" fmla="*/ 4662 h 6250"/>
              <a:gd name="T42" fmla="*/ 0 w 5362"/>
              <a:gd name="T43" fmla="*/ 4662 h 6250"/>
              <a:gd name="T44" fmla="*/ 0 w 5362"/>
              <a:gd name="T45" fmla="*/ 4680 h 6250"/>
              <a:gd name="T46" fmla="*/ 12 w 5362"/>
              <a:gd name="T47" fmla="*/ 4699 h 6250"/>
              <a:gd name="T48" fmla="*/ 18 w 5362"/>
              <a:gd name="T49" fmla="*/ 4711 h 6250"/>
              <a:gd name="T50" fmla="*/ 37 w 5362"/>
              <a:gd name="T51" fmla="*/ 4723 h 6250"/>
              <a:gd name="T52" fmla="*/ 2653 w 5362"/>
              <a:gd name="T53" fmla="*/ 6243 h 6250"/>
              <a:gd name="T54" fmla="*/ 2653 w 5362"/>
              <a:gd name="T55" fmla="*/ 6243 h 6250"/>
              <a:gd name="T56" fmla="*/ 2671 w 5362"/>
              <a:gd name="T57" fmla="*/ 6249 h 6250"/>
              <a:gd name="T58" fmla="*/ 2690 w 5362"/>
              <a:gd name="T59" fmla="*/ 6249 h 6250"/>
              <a:gd name="T60" fmla="*/ 2690 w 5362"/>
              <a:gd name="T61" fmla="*/ 6249 h 6250"/>
              <a:gd name="T62" fmla="*/ 2708 w 5362"/>
              <a:gd name="T63" fmla="*/ 6249 h 6250"/>
              <a:gd name="T64" fmla="*/ 2727 w 5362"/>
              <a:gd name="T65" fmla="*/ 6243 h 6250"/>
              <a:gd name="T66" fmla="*/ 5324 w 5362"/>
              <a:gd name="T67" fmla="*/ 4723 h 6250"/>
              <a:gd name="T68" fmla="*/ 5324 w 5362"/>
              <a:gd name="T69" fmla="*/ 4723 h 6250"/>
              <a:gd name="T70" fmla="*/ 5343 w 5362"/>
              <a:gd name="T71" fmla="*/ 4711 h 6250"/>
              <a:gd name="T72" fmla="*/ 5355 w 5362"/>
              <a:gd name="T73" fmla="*/ 4699 h 6250"/>
              <a:gd name="T74" fmla="*/ 5361 w 5362"/>
              <a:gd name="T75" fmla="*/ 4680 h 6250"/>
              <a:gd name="T76" fmla="*/ 5361 w 5362"/>
              <a:gd name="T77" fmla="*/ 4662 h 6250"/>
              <a:gd name="T78" fmla="*/ 5361 w 5362"/>
              <a:gd name="T79" fmla="*/ 1519 h 6250"/>
              <a:gd name="T80" fmla="*/ 5361 w 5362"/>
              <a:gd name="T81" fmla="*/ 1519 h 6250"/>
              <a:gd name="T82" fmla="*/ 5361 w 5362"/>
              <a:gd name="T83" fmla="*/ 1501 h 6250"/>
              <a:gd name="T84" fmla="*/ 5355 w 5362"/>
              <a:gd name="T85" fmla="*/ 1483 h 6250"/>
              <a:gd name="T86" fmla="*/ 5343 w 5362"/>
              <a:gd name="T87" fmla="*/ 1471 h 6250"/>
              <a:gd name="T88" fmla="*/ 5324 w 5362"/>
              <a:gd name="T89" fmla="*/ 1458 h 6250"/>
              <a:gd name="T90" fmla="*/ 2475 w 5362"/>
              <a:gd name="T91" fmla="*/ 3315 h 6250"/>
              <a:gd name="T92" fmla="*/ 2475 w 5362"/>
              <a:gd name="T93" fmla="*/ 5648 h 6250"/>
              <a:gd name="T94" fmla="*/ 423 w 5362"/>
              <a:gd name="T95" fmla="*/ 4460 h 6250"/>
              <a:gd name="T96" fmla="*/ 423 w 5362"/>
              <a:gd name="T97" fmla="*/ 2126 h 6250"/>
              <a:gd name="T98" fmla="*/ 2475 w 5362"/>
              <a:gd name="T99" fmla="*/ 3315 h 6250"/>
              <a:gd name="T100" fmla="*/ 4840 w 5362"/>
              <a:gd name="T101" fmla="*/ 1697 h 6250"/>
              <a:gd name="T102" fmla="*/ 2690 w 5362"/>
              <a:gd name="T103" fmla="*/ 2953 h 6250"/>
              <a:gd name="T104" fmla="*/ 521 w 5362"/>
              <a:gd name="T105" fmla="*/ 1697 h 6250"/>
              <a:gd name="T106" fmla="*/ 2683 w 5362"/>
              <a:gd name="T107" fmla="*/ 478 h 6250"/>
              <a:gd name="T108" fmla="*/ 4840 w 5362"/>
              <a:gd name="T109" fmla="*/ 1697 h 6250"/>
              <a:gd name="T110" fmla="*/ 4938 w 5362"/>
              <a:gd name="T111" fmla="*/ 2133 h 6250"/>
              <a:gd name="T112" fmla="*/ 4938 w 5362"/>
              <a:gd name="T113" fmla="*/ 4460 h 6250"/>
              <a:gd name="T114" fmla="*/ 2904 w 5362"/>
              <a:gd name="T115" fmla="*/ 5648 h 6250"/>
              <a:gd name="T116" fmla="*/ 2904 w 5362"/>
              <a:gd name="T117" fmla="*/ 3315 h 6250"/>
              <a:gd name="T118" fmla="*/ 4938 w 5362"/>
              <a:gd name="T119" fmla="*/ 2133 h 6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62" h="6250">
                <a:moveTo>
                  <a:pt x="5324" y="1458"/>
                </a:moveTo>
                <a:lnTo>
                  <a:pt x="5324" y="1458"/>
                </a:lnTo>
                <a:lnTo>
                  <a:pt x="5300" y="1446"/>
                </a:lnTo>
                <a:lnTo>
                  <a:pt x="5269" y="1452"/>
                </a:lnTo>
                <a:lnTo>
                  <a:pt x="2727" y="18"/>
                </a:lnTo>
                <a:lnTo>
                  <a:pt x="2720" y="12"/>
                </a:lnTo>
                <a:lnTo>
                  <a:pt x="2720" y="12"/>
                </a:lnTo>
                <a:lnTo>
                  <a:pt x="2702" y="0"/>
                </a:lnTo>
                <a:lnTo>
                  <a:pt x="2683" y="0"/>
                </a:lnTo>
                <a:lnTo>
                  <a:pt x="2665" y="0"/>
                </a:lnTo>
                <a:lnTo>
                  <a:pt x="2647" y="12"/>
                </a:lnTo>
                <a:lnTo>
                  <a:pt x="92" y="1452"/>
                </a:lnTo>
                <a:lnTo>
                  <a:pt x="92" y="1452"/>
                </a:lnTo>
                <a:lnTo>
                  <a:pt x="67" y="1446"/>
                </a:lnTo>
                <a:lnTo>
                  <a:pt x="37" y="1458"/>
                </a:lnTo>
                <a:lnTo>
                  <a:pt x="37" y="1458"/>
                </a:lnTo>
                <a:lnTo>
                  <a:pt x="18" y="1471"/>
                </a:lnTo>
                <a:lnTo>
                  <a:pt x="12" y="1483"/>
                </a:lnTo>
                <a:lnTo>
                  <a:pt x="0" y="1501"/>
                </a:lnTo>
                <a:lnTo>
                  <a:pt x="0" y="1519"/>
                </a:lnTo>
                <a:lnTo>
                  <a:pt x="0" y="4662"/>
                </a:lnTo>
                <a:lnTo>
                  <a:pt x="0" y="4662"/>
                </a:lnTo>
                <a:lnTo>
                  <a:pt x="0" y="4680"/>
                </a:lnTo>
                <a:lnTo>
                  <a:pt x="12" y="4699"/>
                </a:lnTo>
                <a:lnTo>
                  <a:pt x="18" y="4711"/>
                </a:lnTo>
                <a:lnTo>
                  <a:pt x="37" y="4723"/>
                </a:lnTo>
                <a:lnTo>
                  <a:pt x="2653" y="6243"/>
                </a:lnTo>
                <a:lnTo>
                  <a:pt x="2653" y="6243"/>
                </a:lnTo>
                <a:lnTo>
                  <a:pt x="2671" y="6249"/>
                </a:lnTo>
                <a:lnTo>
                  <a:pt x="2690" y="6249"/>
                </a:lnTo>
                <a:lnTo>
                  <a:pt x="2690" y="6249"/>
                </a:lnTo>
                <a:lnTo>
                  <a:pt x="2708" y="6249"/>
                </a:lnTo>
                <a:lnTo>
                  <a:pt x="2727" y="6243"/>
                </a:lnTo>
                <a:lnTo>
                  <a:pt x="5324" y="4723"/>
                </a:lnTo>
                <a:lnTo>
                  <a:pt x="5324" y="4723"/>
                </a:lnTo>
                <a:lnTo>
                  <a:pt x="5343" y="4711"/>
                </a:lnTo>
                <a:lnTo>
                  <a:pt x="5355" y="4699"/>
                </a:lnTo>
                <a:lnTo>
                  <a:pt x="5361" y="4680"/>
                </a:lnTo>
                <a:lnTo>
                  <a:pt x="5361" y="4662"/>
                </a:lnTo>
                <a:lnTo>
                  <a:pt x="5361" y="1519"/>
                </a:lnTo>
                <a:lnTo>
                  <a:pt x="5361" y="1519"/>
                </a:lnTo>
                <a:lnTo>
                  <a:pt x="5361" y="1501"/>
                </a:lnTo>
                <a:lnTo>
                  <a:pt x="5355" y="1483"/>
                </a:lnTo>
                <a:lnTo>
                  <a:pt x="5343" y="1471"/>
                </a:lnTo>
                <a:lnTo>
                  <a:pt x="5324" y="1458"/>
                </a:lnTo>
                <a:close/>
                <a:moveTo>
                  <a:pt x="2475" y="3315"/>
                </a:moveTo>
                <a:lnTo>
                  <a:pt x="2475" y="5648"/>
                </a:lnTo>
                <a:lnTo>
                  <a:pt x="423" y="4460"/>
                </a:lnTo>
                <a:lnTo>
                  <a:pt x="423" y="2126"/>
                </a:lnTo>
                <a:lnTo>
                  <a:pt x="2475" y="3315"/>
                </a:lnTo>
                <a:close/>
                <a:moveTo>
                  <a:pt x="4840" y="1697"/>
                </a:moveTo>
                <a:lnTo>
                  <a:pt x="2690" y="2953"/>
                </a:lnTo>
                <a:lnTo>
                  <a:pt x="521" y="1697"/>
                </a:lnTo>
                <a:lnTo>
                  <a:pt x="2683" y="478"/>
                </a:lnTo>
                <a:lnTo>
                  <a:pt x="4840" y="1697"/>
                </a:lnTo>
                <a:close/>
                <a:moveTo>
                  <a:pt x="4938" y="2133"/>
                </a:moveTo>
                <a:lnTo>
                  <a:pt x="4938" y="4460"/>
                </a:lnTo>
                <a:lnTo>
                  <a:pt x="2904" y="5648"/>
                </a:lnTo>
                <a:lnTo>
                  <a:pt x="2904" y="3315"/>
                </a:lnTo>
                <a:lnTo>
                  <a:pt x="4938" y="2133"/>
                </a:lnTo>
                <a:close/>
              </a:path>
            </a:pathLst>
          </a:custGeom>
          <a:solidFill>
            <a:schemeClr val="tx1"/>
          </a:solidFill>
          <a:ln w="3175">
            <a:noFill/>
            <a:miter lim="800000"/>
          </a:ln>
          <a:effectLst/>
        </p:spPr>
        <p:txBody>
          <a:bodyPr wrap="none" anchor="ctr"/>
          <a:lstStyle/>
          <a:p>
            <a:pPr defTabSz="914192">
              <a:defRPr/>
            </a:pPr>
            <a:endParaRPr lang="en-US" sz="1765">
              <a:solidFill>
                <a:srgbClr val="505050"/>
              </a:solidFill>
              <a:latin typeface="Segoe UI Semilight"/>
            </a:endParaRPr>
          </a:p>
        </p:txBody>
      </p:sp>
      <p:sp>
        <p:nvSpPr>
          <p:cNvPr id="52" name="Rectangle 51">
            <a:extLst>
              <a:ext uri="{FF2B5EF4-FFF2-40B4-BE49-F238E27FC236}">
                <a16:creationId xmlns:a16="http://schemas.microsoft.com/office/drawing/2014/main" id="{ED611DFB-4FAC-4580-A3EA-D7D04FD6C414}"/>
              </a:ext>
            </a:extLst>
          </p:cNvPr>
          <p:cNvSpPr/>
          <p:nvPr/>
        </p:nvSpPr>
        <p:spPr bwMode="auto">
          <a:xfrm>
            <a:off x="5892946" y="1397243"/>
            <a:ext cx="5887006" cy="5364023"/>
          </a:xfrm>
          <a:prstGeom prst="rect">
            <a:avLst/>
          </a:prstGeom>
          <a:no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41" name="Group 40">
            <a:extLst>
              <a:ext uri="{FF2B5EF4-FFF2-40B4-BE49-F238E27FC236}">
                <a16:creationId xmlns:a16="http://schemas.microsoft.com/office/drawing/2014/main" id="{05596BBA-3733-4FB5-B31E-42EC37BFA436}"/>
              </a:ext>
            </a:extLst>
          </p:cNvPr>
          <p:cNvGrpSpPr/>
          <p:nvPr/>
        </p:nvGrpSpPr>
        <p:grpSpPr>
          <a:xfrm>
            <a:off x="5537112" y="3570049"/>
            <a:ext cx="683144" cy="683144"/>
            <a:chOff x="5869816" y="1498729"/>
            <a:chExt cx="696842" cy="696842"/>
          </a:xfrm>
        </p:grpSpPr>
        <p:sp>
          <p:nvSpPr>
            <p:cNvPr id="42" name="Oval 41">
              <a:extLst>
                <a:ext uri="{FF2B5EF4-FFF2-40B4-BE49-F238E27FC236}">
                  <a16:creationId xmlns:a16="http://schemas.microsoft.com/office/drawing/2014/main" id="{896DF7E4-A9D5-45D6-B950-C0C8D1FB2D78}"/>
                </a:ext>
              </a:extLst>
            </p:cNvPr>
            <p:cNvSpPr/>
            <p:nvPr/>
          </p:nvSpPr>
          <p:spPr bwMode="auto">
            <a:xfrm>
              <a:off x="5869816" y="1498729"/>
              <a:ext cx="696842" cy="69684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353"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45" name="Oval 44">
              <a:extLst>
                <a:ext uri="{FF2B5EF4-FFF2-40B4-BE49-F238E27FC236}">
                  <a16:creationId xmlns:a16="http://schemas.microsoft.com/office/drawing/2014/main" id="{B9065506-7288-4644-937F-4C2FD3AAA8DF}"/>
                </a:ext>
              </a:extLst>
            </p:cNvPr>
            <p:cNvSpPr/>
            <p:nvPr/>
          </p:nvSpPr>
          <p:spPr bwMode="auto">
            <a:xfrm>
              <a:off x="5952971" y="1581884"/>
              <a:ext cx="530532" cy="530532"/>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gradFill>
                  <a:gsLst>
                    <a:gs pos="0">
                      <a:srgbClr val="FFFFFF"/>
                    </a:gs>
                    <a:gs pos="100000">
                      <a:srgbClr val="FFFFFF"/>
                    </a:gs>
                  </a:gsLst>
                  <a:lin ang="5400000" scaled="0"/>
                </a:gradFill>
                <a:latin typeface="Segoe UI"/>
              </a:endParaRPr>
            </a:p>
          </p:txBody>
        </p:sp>
      </p:grpSp>
      <p:sp>
        <p:nvSpPr>
          <p:cNvPr id="48" name="Title 1">
            <a:extLst>
              <a:ext uri="{FF2B5EF4-FFF2-40B4-BE49-F238E27FC236}">
                <a16:creationId xmlns:a16="http://schemas.microsoft.com/office/drawing/2014/main" id="{1BFB8EC6-8E99-4F52-9BEE-3EC090CB28CA}"/>
              </a:ext>
            </a:extLst>
          </p:cNvPr>
          <p:cNvSpPr txBox="1">
            <a:spLocks/>
          </p:cNvSpPr>
          <p:nvPr/>
        </p:nvSpPr>
        <p:spPr>
          <a:xfrm>
            <a:off x="269241" y="654148"/>
            <a:ext cx="11655840" cy="899537"/>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367"/>
            <a:r>
              <a:rPr lang="en-US" sz="3921" spc="-100" dirty="0">
                <a:gradFill>
                  <a:gsLst>
                    <a:gs pos="1250">
                      <a:srgbClr val="353535"/>
                    </a:gs>
                    <a:gs pos="100000">
                      <a:srgbClr val="353535"/>
                    </a:gs>
                  </a:gsLst>
                  <a:lin ang="5400000" scaled="0"/>
                </a:gradFill>
                <a:latin typeface="Segoe UI Light"/>
              </a:rPr>
              <a:t>Enable visibility and control across hybrid workloads</a:t>
            </a:r>
          </a:p>
        </p:txBody>
      </p:sp>
      <p:sp>
        <p:nvSpPr>
          <p:cNvPr id="49" name="Rectangle 48">
            <a:extLst>
              <a:ext uri="{FF2B5EF4-FFF2-40B4-BE49-F238E27FC236}">
                <a16:creationId xmlns:a16="http://schemas.microsoft.com/office/drawing/2014/main" id="{09AD2550-37B1-4CB4-9A65-BF8F9E6518F4}"/>
              </a:ext>
            </a:extLst>
          </p:cNvPr>
          <p:cNvSpPr/>
          <p:nvPr/>
        </p:nvSpPr>
        <p:spPr>
          <a:xfrm>
            <a:off x="269241" y="320896"/>
            <a:ext cx="6163704" cy="416383"/>
          </a:xfrm>
          <a:prstGeom prst="rect">
            <a:avLst/>
          </a:prstGeom>
          <a:noFill/>
        </p:spPr>
        <p:txBody>
          <a:bodyPr wrap="none" lIns="143428">
            <a:spAutoFit/>
          </a:bodyPr>
          <a:lstStyle/>
          <a:p>
            <a:pPr defTabSz="914102" fontAlgn="base">
              <a:lnSpc>
                <a:spcPct val="90000"/>
              </a:lnSpc>
              <a:spcBef>
                <a:spcPct val="0"/>
              </a:spcBef>
              <a:spcAft>
                <a:spcPct val="0"/>
              </a:spcAft>
            </a:pPr>
            <a:r>
              <a:rPr lang="en-US" sz="2353" dirty="0">
                <a:ln w="3175">
                  <a:noFill/>
                </a:ln>
                <a:solidFill>
                  <a:srgbClr val="0078D7"/>
                </a:solidFill>
                <a:latin typeface="Segoe UI Semilight"/>
                <a:cs typeface="Segoe UI" pitchFamily="34" charset="0"/>
              </a:rPr>
              <a:t>Built-in Controls | Advanced threat protection</a:t>
            </a:r>
          </a:p>
        </p:txBody>
      </p:sp>
      <p:sp>
        <p:nvSpPr>
          <p:cNvPr id="39" name="TextBox 38">
            <a:extLst>
              <a:ext uri="{FF2B5EF4-FFF2-40B4-BE49-F238E27FC236}">
                <a16:creationId xmlns:a16="http://schemas.microsoft.com/office/drawing/2014/main" id="{1829CA69-8342-4235-AE82-7E3DB71F0064}"/>
              </a:ext>
            </a:extLst>
          </p:cNvPr>
          <p:cNvSpPr txBox="1"/>
          <p:nvPr/>
        </p:nvSpPr>
        <p:spPr>
          <a:xfrm>
            <a:off x="409350" y="1711563"/>
            <a:ext cx="5288201" cy="1260907"/>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Enable centralized view of security state across cloud and on-premises workloads</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Configure automatic provision of agents for Azure resources</a:t>
            </a:r>
          </a:p>
          <a:p>
            <a:pPr marL="280121" indent="-280121" defTabSz="914367">
              <a:buFont typeface="Arial" panose="020B0604020202020204" pitchFamily="34" charset="0"/>
              <a:buChar char="•"/>
            </a:pPr>
            <a:r>
              <a:rPr lang="en-US" sz="1372" dirty="0">
                <a:solidFill>
                  <a:srgbClr val="353535"/>
                </a:solidFill>
                <a:latin typeface="Segoe UI Semilight"/>
                <a:cs typeface="Segoe UI" pitchFamily="34" charset="0"/>
              </a:rPr>
              <a:t>Deploy agent to onboard hybrid workloads</a:t>
            </a:r>
          </a:p>
        </p:txBody>
      </p:sp>
      <p:sp>
        <p:nvSpPr>
          <p:cNvPr id="40" name="Oval 39">
            <a:extLst>
              <a:ext uri="{FF2B5EF4-FFF2-40B4-BE49-F238E27FC236}">
                <a16:creationId xmlns:a16="http://schemas.microsoft.com/office/drawing/2014/main" id="{2BEC428B-F615-4915-9DA5-992D5D494D77}"/>
              </a:ext>
            </a:extLst>
          </p:cNvPr>
          <p:cNvSpPr/>
          <p:nvPr/>
        </p:nvSpPr>
        <p:spPr bwMode="auto">
          <a:xfrm>
            <a:off x="121392" y="1860484"/>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1</a:t>
            </a:r>
          </a:p>
        </p:txBody>
      </p:sp>
      <p:sp>
        <p:nvSpPr>
          <p:cNvPr id="44" name="Oval 43">
            <a:extLst>
              <a:ext uri="{FF2B5EF4-FFF2-40B4-BE49-F238E27FC236}">
                <a16:creationId xmlns:a16="http://schemas.microsoft.com/office/drawing/2014/main" id="{89C4DBD9-7CA0-4D26-A9DF-614FFA0919D9}"/>
              </a:ext>
            </a:extLst>
          </p:cNvPr>
          <p:cNvSpPr/>
          <p:nvPr/>
        </p:nvSpPr>
        <p:spPr bwMode="auto">
          <a:xfrm>
            <a:off x="121392" y="3178155"/>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2</a:t>
            </a:r>
          </a:p>
        </p:txBody>
      </p:sp>
      <p:sp>
        <p:nvSpPr>
          <p:cNvPr id="46" name="TextBox 45">
            <a:extLst>
              <a:ext uri="{FF2B5EF4-FFF2-40B4-BE49-F238E27FC236}">
                <a16:creationId xmlns:a16="http://schemas.microsoft.com/office/drawing/2014/main" id="{87DBFB0D-473A-4065-AD8D-508887C381A4}"/>
              </a:ext>
            </a:extLst>
          </p:cNvPr>
          <p:cNvSpPr txBox="1"/>
          <p:nvPr/>
        </p:nvSpPr>
        <p:spPr>
          <a:xfrm>
            <a:off x="374073" y="3032440"/>
            <a:ext cx="5490348" cy="851565"/>
          </a:xfrm>
          <a:prstGeom prst="rect">
            <a:avLst/>
          </a:prstGeom>
          <a:noFill/>
        </p:spPr>
        <p:txBody>
          <a:bodyPr wrap="square" lIns="182828" tIns="146263" rIns="182828" bIns="146263" rtlCol="0">
            <a:spAutoFit/>
          </a:bodyPr>
          <a:lstStyle/>
          <a:p>
            <a:pPr defTabSz="914367">
              <a:lnSpc>
                <a:spcPct val="90000"/>
              </a:lnSpc>
              <a:spcAft>
                <a:spcPts val="784"/>
              </a:spcAft>
            </a:pPr>
            <a:r>
              <a:rPr lang="en-US" sz="1765" dirty="0">
                <a:ln w="3175">
                  <a:noFill/>
                </a:ln>
                <a:solidFill>
                  <a:srgbClr val="0078D7"/>
                </a:solidFill>
                <a:latin typeface="Segoe UI Semilight" panose="020B0402040204020203" pitchFamily="34" charset="0"/>
                <a:cs typeface="Segoe UI Semilight" panose="020B0402040204020203" pitchFamily="34" charset="0"/>
              </a:rPr>
              <a:t>Ensure compliance to your requirements</a:t>
            </a:r>
          </a:p>
          <a:p>
            <a:pPr marL="280121" indent="-280121" defTabSz="914367">
              <a:buFont typeface="Arial" panose="020B0604020202020204" pitchFamily="34" charset="0"/>
              <a:buChar char="•"/>
            </a:pPr>
            <a:r>
              <a:rPr lang="en-US" sz="1372" dirty="0">
                <a:solidFill>
                  <a:srgbClr val="353535"/>
                </a:solidFill>
                <a:latin typeface="Segoe UI Semilight"/>
              </a:rPr>
              <a:t>Configure centralized security policy </a:t>
            </a:r>
          </a:p>
        </p:txBody>
      </p:sp>
      <p:sp>
        <p:nvSpPr>
          <p:cNvPr id="50" name="Oval 49">
            <a:extLst>
              <a:ext uri="{FF2B5EF4-FFF2-40B4-BE49-F238E27FC236}">
                <a16:creationId xmlns:a16="http://schemas.microsoft.com/office/drawing/2014/main" id="{701E1791-842D-41FB-8C62-D14916EE6CD3}"/>
              </a:ext>
            </a:extLst>
          </p:cNvPr>
          <p:cNvSpPr/>
          <p:nvPr/>
        </p:nvSpPr>
        <p:spPr bwMode="auto">
          <a:xfrm>
            <a:off x="121391" y="4108456"/>
            <a:ext cx="318671" cy="3127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372" dirty="0">
                <a:gradFill>
                  <a:gsLst>
                    <a:gs pos="0">
                      <a:srgbClr val="FFFFFF"/>
                    </a:gs>
                    <a:gs pos="100000">
                      <a:srgbClr val="FFFFFF"/>
                    </a:gs>
                  </a:gsLst>
                  <a:lin ang="5400000" scaled="0"/>
                </a:gradFill>
                <a:latin typeface="Segoe UI Semilight"/>
                <a:ea typeface="Segoe UI" pitchFamily="34" charset="0"/>
                <a:cs typeface="Segoe UI" pitchFamily="34" charset="0"/>
              </a:rPr>
              <a:t>3</a:t>
            </a:r>
          </a:p>
        </p:txBody>
      </p:sp>
      <p:sp>
        <p:nvSpPr>
          <p:cNvPr id="51" name="TextBox 50">
            <a:extLst>
              <a:ext uri="{FF2B5EF4-FFF2-40B4-BE49-F238E27FC236}">
                <a16:creationId xmlns:a16="http://schemas.microsoft.com/office/drawing/2014/main" id="{BB6258EA-DABD-4484-9AD6-B8138BE2C153}"/>
              </a:ext>
            </a:extLst>
          </p:cNvPr>
          <p:cNvSpPr txBox="1"/>
          <p:nvPr/>
        </p:nvSpPr>
        <p:spPr>
          <a:xfrm>
            <a:off x="374074" y="3983972"/>
            <a:ext cx="5230913" cy="1291080"/>
          </a:xfrm>
          <a:prstGeom prst="rect">
            <a:avLst/>
          </a:prstGeom>
          <a:noFill/>
        </p:spPr>
        <p:txBody>
          <a:bodyPr wrap="square" lIns="182828" tIns="146263" rIns="182828" bIns="146263" rtlCol="0">
            <a:spAutoFit/>
          </a:bodyPr>
          <a:lstStyle/>
          <a:p>
            <a:pPr defTabSz="914367"/>
            <a:r>
              <a:rPr lang="en-US" sz="1765" dirty="0">
                <a:solidFill>
                  <a:srgbClr val="0078D7"/>
                </a:solidFill>
                <a:latin typeface="Segoe UI Semilight"/>
              </a:rPr>
              <a:t>Integrate auditing, logging with existing processes</a:t>
            </a:r>
          </a:p>
          <a:p>
            <a:pPr marL="280121" indent="-280121" defTabSz="914367">
              <a:buFont typeface="Arial" panose="020B0604020202020204" pitchFamily="34" charset="0"/>
              <a:buChar char="•"/>
            </a:pPr>
            <a:r>
              <a:rPr lang="en-US" sz="1568" dirty="0">
                <a:solidFill>
                  <a:srgbClr val="353535"/>
                </a:solidFill>
                <a:latin typeface="Segoe UI Semilight"/>
                <a:cs typeface="Segoe UI" pitchFamily="34" charset="0"/>
              </a:rPr>
              <a:t>Configure auditing, logging and use Log Analytics for advanced analysis</a:t>
            </a:r>
          </a:p>
          <a:p>
            <a:pPr marL="280121" indent="-280121" defTabSz="914367">
              <a:buFont typeface="Arial" panose="020B0604020202020204" pitchFamily="34" charset="0"/>
              <a:buChar char="•"/>
            </a:pPr>
            <a:r>
              <a:rPr lang="en-US" sz="1568" dirty="0">
                <a:solidFill>
                  <a:srgbClr val="353535"/>
                </a:solidFill>
                <a:latin typeface="Segoe UI Semilight"/>
                <a:cs typeface="Segoe UI" pitchFamily="34" charset="0"/>
              </a:rPr>
              <a:t>Export security data to existing SIEM solutions</a:t>
            </a:r>
          </a:p>
        </p:txBody>
      </p:sp>
      <p:pic>
        <p:nvPicPr>
          <p:cNvPr id="56" name="Picture 55">
            <a:extLst>
              <a:ext uri="{FF2B5EF4-FFF2-40B4-BE49-F238E27FC236}">
                <a16:creationId xmlns:a16="http://schemas.microsoft.com/office/drawing/2014/main" id="{B2715544-C9F3-4B4E-BABD-9B785C76E383}"/>
              </a:ext>
            </a:extLst>
          </p:cNvPr>
          <p:cNvPicPr>
            <a:picLocks noChangeAspect="1"/>
          </p:cNvPicPr>
          <p:nvPr/>
        </p:nvPicPr>
        <p:blipFill>
          <a:blip r:embed="rId3">
            <a:grayscl/>
          </a:blip>
          <a:srcRect l="4716" t="3268" r="68751" b="5680"/>
          <a:stretch>
            <a:fillRect/>
          </a:stretch>
        </p:blipFill>
        <p:spPr>
          <a:xfrm>
            <a:off x="7589281" y="2288289"/>
            <a:ext cx="959565" cy="95956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noFill/>
          <a:ln w="15875">
            <a:solidFill>
              <a:schemeClr val="tx1"/>
            </a:solidFill>
          </a:ln>
        </p:spPr>
      </p:pic>
      <p:sp>
        <p:nvSpPr>
          <p:cNvPr id="57" name="Oval 56">
            <a:extLst>
              <a:ext uri="{FF2B5EF4-FFF2-40B4-BE49-F238E27FC236}">
                <a16:creationId xmlns:a16="http://schemas.microsoft.com/office/drawing/2014/main" id="{7794943B-CE8F-45A2-BDC8-FB508926F27B}"/>
              </a:ext>
            </a:extLst>
          </p:cNvPr>
          <p:cNvSpPr/>
          <p:nvPr/>
        </p:nvSpPr>
        <p:spPr bwMode="auto">
          <a:xfrm>
            <a:off x="7437476" y="2123537"/>
            <a:ext cx="1281974" cy="126164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49" name="GenericApp_EB3B" title="Icon of an app window">
            <a:extLst>
              <a:ext uri="{FF2B5EF4-FFF2-40B4-BE49-F238E27FC236}">
                <a16:creationId xmlns:a16="http://schemas.microsoft.com/office/drawing/2014/main" id="{0E03181A-0C08-46FA-8A0A-DA21F8811D73}"/>
              </a:ext>
            </a:extLst>
          </p:cNvPr>
          <p:cNvSpPr>
            <a:spLocks noChangeAspect="1" noEditPoints="1"/>
          </p:cNvSpPr>
          <p:nvPr/>
        </p:nvSpPr>
        <p:spPr bwMode="auto">
          <a:xfrm>
            <a:off x="7880354" y="2582335"/>
            <a:ext cx="413972" cy="343777"/>
          </a:xfrm>
          <a:custGeom>
            <a:avLst/>
            <a:gdLst>
              <a:gd name="T0" fmla="*/ 5088 w 5088"/>
              <a:gd name="T1" fmla="*/ 4072 h 4072"/>
              <a:gd name="T2" fmla="*/ 0 w 5088"/>
              <a:gd name="T3" fmla="*/ 4072 h 4072"/>
              <a:gd name="T4" fmla="*/ 0 w 5088"/>
              <a:gd name="T5" fmla="*/ 0 h 4072"/>
              <a:gd name="T6" fmla="*/ 5088 w 5088"/>
              <a:gd name="T7" fmla="*/ 0 h 4072"/>
              <a:gd name="T8" fmla="*/ 5088 w 5088"/>
              <a:gd name="T9" fmla="*/ 4072 h 4072"/>
              <a:gd name="T10" fmla="*/ 0 w 5088"/>
              <a:gd name="T11" fmla="*/ 1018 h 4072"/>
              <a:gd name="T12" fmla="*/ 5004 w 5088"/>
              <a:gd name="T13" fmla="*/ 1018 h 4072"/>
              <a:gd name="T14" fmla="*/ 2035 w 5088"/>
              <a:gd name="T15" fmla="*/ 1697 h 4072"/>
              <a:gd name="T16" fmla="*/ 678 w 5088"/>
              <a:gd name="T17" fmla="*/ 1697 h 4072"/>
              <a:gd name="T18" fmla="*/ 678 w 5088"/>
              <a:gd name="T19" fmla="*/ 3393 h 4072"/>
              <a:gd name="T20" fmla="*/ 2035 w 5088"/>
              <a:gd name="T21" fmla="*/ 3393 h 4072"/>
              <a:gd name="T22" fmla="*/ 2035 w 5088"/>
              <a:gd name="T23" fmla="*/ 1697 h 4072"/>
              <a:gd name="T24" fmla="*/ 2544 w 5088"/>
              <a:gd name="T25" fmla="*/ 1697 h 4072"/>
              <a:gd name="T26" fmla="*/ 3561 w 5088"/>
              <a:gd name="T27" fmla="*/ 1697 h 4072"/>
              <a:gd name="T28" fmla="*/ 2544 w 5088"/>
              <a:gd name="T29" fmla="*/ 2375 h 4072"/>
              <a:gd name="T30" fmla="*/ 3561 w 5088"/>
              <a:gd name="T31" fmla="*/ 2375 h 4072"/>
              <a:gd name="T32" fmla="*/ 2544 w 5088"/>
              <a:gd name="T33" fmla="*/ 3054 h 4072"/>
              <a:gd name="T34" fmla="*/ 3222 w 5088"/>
              <a:gd name="T35" fmla="*/ 3054 h 4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88" h="4072">
                <a:moveTo>
                  <a:pt x="5088" y="4072"/>
                </a:moveTo>
                <a:lnTo>
                  <a:pt x="0" y="4072"/>
                </a:lnTo>
                <a:lnTo>
                  <a:pt x="0" y="0"/>
                </a:lnTo>
                <a:lnTo>
                  <a:pt x="5088" y="0"/>
                </a:lnTo>
                <a:lnTo>
                  <a:pt x="5088" y="4072"/>
                </a:lnTo>
                <a:moveTo>
                  <a:pt x="0" y="1018"/>
                </a:moveTo>
                <a:lnTo>
                  <a:pt x="5004" y="1018"/>
                </a:lnTo>
                <a:moveTo>
                  <a:pt x="2035" y="1697"/>
                </a:moveTo>
                <a:lnTo>
                  <a:pt x="678" y="1697"/>
                </a:lnTo>
                <a:lnTo>
                  <a:pt x="678" y="3393"/>
                </a:lnTo>
                <a:lnTo>
                  <a:pt x="2035" y="3393"/>
                </a:lnTo>
                <a:lnTo>
                  <a:pt x="2035" y="1697"/>
                </a:lnTo>
                <a:moveTo>
                  <a:pt x="2544" y="1697"/>
                </a:moveTo>
                <a:lnTo>
                  <a:pt x="3561" y="1697"/>
                </a:lnTo>
                <a:moveTo>
                  <a:pt x="2544" y="2375"/>
                </a:moveTo>
                <a:lnTo>
                  <a:pt x="3561" y="2375"/>
                </a:lnTo>
                <a:moveTo>
                  <a:pt x="2544" y="3054"/>
                </a:moveTo>
                <a:lnTo>
                  <a:pt x="3222" y="3054"/>
                </a:lnTo>
              </a:path>
            </a:pathLst>
          </a:custGeom>
          <a:solidFill>
            <a:schemeClr val="bg1"/>
          </a:solidFill>
          <a:ln w="19050"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dirty="0">
              <a:solidFill>
                <a:srgbClr val="353535"/>
              </a:solidFill>
              <a:latin typeface="Segoe UI Semilight"/>
            </a:endParaRPr>
          </a:p>
        </p:txBody>
      </p:sp>
      <p:pic>
        <p:nvPicPr>
          <p:cNvPr id="58" name="Picture 57">
            <a:extLst>
              <a:ext uri="{FF2B5EF4-FFF2-40B4-BE49-F238E27FC236}">
                <a16:creationId xmlns:a16="http://schemas.microsoft.com/office/drawing/2014/main" id="{95B7EB88-AB46-4FB3-86DC-8845816258E1}"/>
              </a:ext>
            </a:extLst>
          </p:cNvPr>
          <p:cNvPicPr>
            <a:picLocks noChangeAspect="1"/>
          </p:cNvPicPr>
          <p:nvPr/>
        </p:nvPicPr>
        <p:blipFill>
          <a:blip r:embed="rId3">
            <a:grayscl/>
          </a:blip>
          <a:srcRect l="4716" t="3268" r="68751" b="5680"/>
          <a:stretch>
            <a:fillRect/>
          </a:stretch>
        </p:blipFill>
        <p:spPr>
          <a:xfrm>
            <a:off x="8913812" y="2288289"/>
            <a:ext cx="959565" cy="95956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noFill/>
          <a:ln w="15875">
            <a:solidFill>
              <a:schemeClr val="tx1"/>
            </a:solidFill>
          </a:ln>
        </p:spPr>
      </p:pic>
      <p:sp>
        <p:nvSpPr>
          <p:cNvPr id="59" name="Oval 58">
            <a:extLst>
              <a:ext uri="{FF2B5EF4-FFF2-40B4-BE49-F238E27FC236}">
                <a16:creationId xmlns:a16="http://schemas.microsoft.com/office/drawing/2014/main" id="{34F814C7-0796-407F-8078-ADC94F53C220}"/>
              </a:ext>
            </a:extLst>
          </p:cNvPr>
          <p:cNvSpPr/>
          <p:nvPr/>
        </p:nvSpPr>
        <p:spPr bwMode="auto">
          <a:xfrm>
            <a:off x="8752607" y="2127350"/>
            <a:ext cx="1281974" cy="126164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51" name="Database_EFC7" title="Icon of a cylinder">
            <a:extLst>
              <a:ext uri="{FF2B5EF4-FFF2-40B4-BE49-F238E27FC236}">
                <a16:creationId xmlns:a16="http://schemas.microsoft.com/office/drawing/2014/main" id="{6447A293-AC56-45DB-BDF1-723E26F69C00}"/>
              </a:ext>
            </a:extLst>
          </p:cNvPr>
          <p:cNvSpPr>
            <a:spLocks noChangeAspect="1" noEditPoints="1"/>
          </p:cNvSpPr>
          <p:nvPr/>
        </p:nvSpPr>
        <p:spPr bwMode="auto">
          <a:xfrm>
            <a:off x="9273264" y="2582335"/>
            <a:ext cx="296534" cy="385447"/>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solidFill>
            <a:schemeClr val="bg1"/>
          </a:solidFill>
          <a:ln w="19050" cap="sq">
            <a:solidFill>
              <a:schemeClr val="tx1"/>
            </a:solidFill>
            <a:prstDash val="solid"/>
            <a:miter lim="800000"/>
            <a:headEnd/>
            <a:tailEnd/>
          </a:ln>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pic>
        <p:nvPicPr>
          <p:cNvPr id="60" name="Picture 59">
            <a:extLst>
              <a:ext uri="{FF2B5EF4-FFF2-40B4-BE49-F238E27FC236}">
                <a16:creationId xmlns:a16="http://schemas.microsoft.com/office/drawing/2014/main" id="{1CC7D956-822D-4AAA-B2F5-6F4DA0C2A5EA}"/>
              </a:ext>
            </a:extLst>
          </p:cNvPr>
          <p:cNvPicPr>
            <a:picLocks noChangeAspect="1"/>
          </p:cNvPicPr>
          <p:nvPr/>
        </p:nvPicPr>
        <p:blipFill>
          <a:blip r:embed="rId3">
            <a:grayscl/>
          </a:blip>
          <a:srcRect l="4716" t="3268" r="68751" b="5680"/>
          <a:stretch>
            <a:fillRect/>
          </a:stretch>
        </p:blipFill>
        <p:spPr>
          <a:xfrm>
            <a:off x="10271213" y="2298798"/>
            <a:ext cx="959565" cy="959565"/>
          </a:xfrm>
          <a:custGeom>
            <a:avLst/>
            <a:gdLst>
              <a:gd name="connsiteX0" fmla="*/ 649470 w 1298940"/>
              <a:gd name="connsiteY0" fmla="*/ 0 h 1298940"/>
              <a:gd name="connsiteX1" fmla="*/ 1298940 w 1298940"/>
              <a:gd name="connsiteY1" fmla="*/ 649470 h 1298940"/>
              <a:gd name="connsiteX2" fmla="*/ 649470 w 1298940"/>
              <a:gd name="connsiteY2" fmla="*/ 1298940 h 1298940"/>
              <a:gd name="connsiteX3" fmla="*/ 0 w 1298940"/>
              <a:gd name="connsiteY3" fmla="*/ 649470 h 1298940"/>
              <a:gd name="connsiteX4" fmla="*/ 649470 w 1298940"/>
              <a:gd name="connsiteY4" fmla="*/ 0 h 1298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8940" h="1298940">
                <a:moveTo>
                  <a:pt x="649470" y="0"/>
                </a:moveTo>
                <a:cubicBezTo>
                  <a:pt x="1008162" y="0"/>
                  <a:pt x="1298940" y="290778"/>
                  <a:pt x="1298940" y="649470"/>
                </a:cubicBezTo>
                <a:cubicBezTo>
                  <a:pt x="1298940" y="1008162"/>
                  <a:pt x="1008162" y="1298940"/>
                  <a:pt x="649470" y="1298940"/>
                </a:cubicBezTo>
                <a:cubicBezTo>
                  <a:pt x="290778" y="1298940"/>
                  <a:pt x="0" y="1008162"/>
                  <a:pt x="0" y="649470"/>
                </a:cubicBezTo>
                <a:cubicBezTo>
                  <a:pt x="0" y="290778"/>
                  <a:pt x="290778" y="0"/>
                  <a:pt x="649470" y="0"/>
                </a:cubicBezTo>
                <a:close/>
              </a:path>
            </a:pathLst>
          </a:custGeom>
          <a:noFill/>
          <a:ln w="15875">
            <a:solidFill>
              <a:schemeClr val="tx1"/>
            </a:solidFill>
          </a:ln>
        </p:spPr>
      </p:pic>
      <p:sp>
        <p:nvSpPr>
          <p:cNvPr id="61" name="Oval 60">
            <a:extLst>
              <a:ext uri="{FF2B5EF4-FFF2-40B4-BE49-F238E27FC236}">
                <a16:creationId xmlns:a16="http://schemas.microsoft.com/office/drawing/2014/main" id="{EF375C0B-9259-4AE6-9D86-2180CABE1088}"/>
              </a:ext>
            </a:extLst>
          </p:cNvPr>
          <p:cNvSpPr/>
          <p:nvPr/>
        </p:nvSpPr>
        <p:spPr bwMode="auto">
          <a:xfrm>
            <a:off x="10110009" y="2137858"/>
            <a:ext cx="1281974" cy="1261644"/>
          </a:xfrm>
          <a:prstGeom prst="ellipse">
            <a:avLst/>
          </a:pr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62" name="Freeform 37">
            <a:extLst>
              <a:ext uri="{FF2B5EF4-FFF2-40B4-BE49-F238E27FC236}">
                <a16:creationId xmlns:a16="http://schemas.microsoft.com/office/drawing/2014/main" id="{3CE7B870-883D-4AFA-B733-A1091DEB68D8}"/>
              </a:ext>
            </a:extLst>
          </p:cNvPr>
          <p:cNvSpPr>
            <a:spLocks noChangeAspect="1" noEditPoints="1"/>
          </p:cNvSpPr>
          <p:nvPr/>
        </p:nvSpPr>
        <p:spPr bwMode="black">
          <a:xfrm>
            <a:off x="10444955" y="2583003"/>
            <a:ext cx="480104" cy="348192"/>
          </a:xfrm>
          <a:custGeom>
            <a:avLst/>
            <a:gdLst>
              <a:gd name="T0" fmla="*/ 274 w 1322"/>
              <a:gd name="T1" fmla="*/ 483 h 958"/>
              <a:gd name="T2" fmla="*/ 169 w 1322"/>
              <a:gd name="T3" fmla="*/ 378 h 958"/>
              <a:gd name="T4" fmla="*/ 64 w 1322"/>
              <a:gd name="T5" fmla="*/ 483 h 958"/>
              <a:gd name="T6" fmla="*/ 169 w 1322"/>
              <a:gd name="T7" fmla="*/ 589 h 958"/>
              <a:gd name="T8" fmla="*/ 274 w 1322"/>
              <a:gd name="T9" fmla="*/ 483 h 958"/>
              <a:gd name="T10" fmla="*/ 1259 w 1322"/>
              <a:gd name="T11" fmla="*/ 790 h 958"/>
              <a:gd name="T12" fmla="*/ 1154 w 1322"/>
              <a:gd name="T13" fmla="*/ 684 h 958"/>
              <a:gd name="T14" fmla="*/ 1049 w 1322"/>
              <a:gd name="T15" fmla="*/ 790 h 958"/>
              <a:gd name="T16" fmla="*/ 1154 w 1322"/>
              <a:gd name="T17" fmla="*/ 895 h 958"/>
              <a:gd name="T18" fmla="*/ 1259 w 1322"/>
              <a:gd name="T19" fmla="*/ 790 h 958"/>
              <a:gd name="T20" fmla="*/ 1259 w 1322"/>
              <a:gd name="T21" fmla="*/ 169 h 958"/>
              <a:gd name="T22" fmla="*/ 1154 w 1322"/>
              <a:gd name="T23" fmla="*/ 64 h 958"/>
              <a:gd name="T24" fmla="*/ 1049 w 1322"/>
              <a:gd name="T25" fmla="*/ 169 h 958"/>
              <a:gd name="T26" fmla="*/ 1154 w 1322"/>
              <a:gd name="T27" fmla="*/ 274 h 958"/>
              <a:gd name="T28" fmla="*/ 1259 w 1322"/>
              <a:gd name="T29" fmla="*/ 169 h 958"/>
              <a:gd name="T30" fmla="*/ 1322 w 1322"/>
              <a:gd name="T31" fmla="*/ 790 h 958"/>
              <a:gd name="T32" fmla="*/ 1154 w 1322"/>
              <a:gd name="T33" fmla="*/ 958 h 958"/>
              <a:gd name="T34" fmla="*/ 998 w 1322"/>
              <a:gd name="T35" fmla="*/ 855 h 958"/>
              <a:gd name="T36" fmla="*/ 991 w 1322"/>
              <a:gd name="T37" fmla="*/ 830 h 958"/>
              <a:gd name="T38" fmla="*/ 631 w 1322"/>
              <a:gd name="T39" fmla="*/ 830 h 958"/>
              <a:gd name="T40" fmla="*/ 631 w 1322"/>
              <a:gd name="T41" fmla="*/ 761 h 958"/>
              <a:gd name="T42" fmla="*/ 988 w 1322"/>
              <a:gd name="T43" fmla="*/ 761 h 958"/>
              <a:gd name="T44" fmla="*/ 989 w 1322"/>
              <a:gd name="T45" fmla="*/ 756 h 958"/>
              <a:gd name="T46" fmla="*/ 1154 w 1322"/>
              <a:gd name="T47" fmla="*/ 621 h 958"/>
              <a:gd name="T48" fmla="*/ 1322 w 1322"/>
              <a:gd name="T49" fmla="*/ 790 h 958"/>
              <a:gd name="T50" fmla="*/ 1322 w 1322"/>
              <a:gd name="T51" fmla="*/ 169 h 958"/>
              <a:gd name="T52" fmla="*/ 1154 w 1322"/>
              <a:gd name="T53" fmla="*/ 338 h 958"/>
              <a:gd name="T54" fmla="*/ 998 w 1322"/>
              <a:gd name="T55" fmla="*/ 235 h 958"/>
              <a:gd name="T56" fmla="*/ 991 w 1322"/>
              <a:gd name="T57" fmla="*/ 210 h 958"/>
              <a:gd name="T58" fmla="*/ 701 w 1322"/>
              <a:gd name="T59" fmla="*/ 210 h 958"/>
              <a:gd name="T60" fmla="*/ 701 w 1322"/>
              <a:gd name="T61" fmla="*/ 448 h 958"/>
              <a:gd name="T62" fmla="*/ 701 w 1322"/>
              <a:gd name="T63" fmla="*/ 448 h 958"/>
              <a:gd name="T64" fmla="*/ 701 w 1322"/>
              <a:gd name="T65" fmla="*/ 518 h 958"/>
              <a:gd name="T66" fmla="*/ 701 w 1322"/>
              <a:gd name="T67" fmla="*/ 518 h 958"/>
              <a:gd name="T68" fmla="*/ 701 w 1322"/>
              <a:gd name="T69" fmla="*/ 761 h 958"/>
              <a:gd name="T70" fmla="*/ 631 w 1322"/>
              <a:gd name="T71" fmla="*/ 761 h 958"/>
              <a:gd name="T72" fmla="*/ 631 w 1322"/>
              <a:gd name="T73" fmla="*/ 518 h 958"/>
              <a:gd name="T74" fmla="*/ 334 w 1322"/>
              <a:gd name="T75" fmla="*/ 518 h 958"/>
              <a:gd name="T76" fmla="*/ 324 w 1322"/>
              <a:gd name="T77" fmla="*/ 549 h 958"/>
              <a:gd name="T78" fmla="*/ 169 w 1322"/>
              <a:gd name="T79" fmla="*/ 652 h 958"/>
              <a:gd name="T80" fmla="*/ 0 w 1322"/>
              <a:gd name="T81" fmla="*/ 483 h 958"/>
              <a:gd name="T82" fmla="*/ 169 w 1322"/>
              <a:gd name="T83" fmla="*/ 315 h 958"/>
              <a:gd name="T84" fmla="*/ 324 w 1322"/>
              <a:gd name="T85" fmla="*/ 418 h 958"/>
              <a:gd name="T86" fmla="*/ 334 w 1322"/>
              <a:gd name="T87" fmla="*/ 448 h 958"/>
              <a:gd name="T88" fmla="*/ 631 w 1322"/>
              <a:gd name="T89" fmla="*/ 448 h 958"/>
              <a:gd name="T90" fmla="*/ 631 w 1322"/>
              <a:gd name="T91" fmla="*/ 210 h 958"/>
              <a:gd name="T92" fmla="*/ 631 w 1322"/>
              <a:gd name="T93" fmla="*/ 140 h 958"/>
              <a:gd name="T94" fmla="*/ 988 w 1322"/>
              <a:gd name="T95" fmla="*/ 140 h 958"/>
              <a:gd name="T96" fmla="*/ 989 w 1322"/>
              <a:gd name="T97" fmla="*/ 135 h 958"/>
              <a:gd name="T98" fmla="*/ 1154 w 1322"/>
              <a:gd name="T99" fmla="*/ 0 h 958"/>
              <a:gd name="T100" fmla="*/ 1322 w 1322"/>
              <a:gd name="T101" fmla="*/ 169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2" h="958">
                <a:moveTo>
                  <a:pt x="274" y="483"/>
                </a:moveTo>
                <a:cubicBezTo>
                  <a:pt x="274" y="425"/>
                  <a:pt x="227" y="378"/>
                  <a:pt x="169" y="378"/>
                </a:cubicBezTo>
                <a:cubicBezTo>
                  <a:pt x="111" y="378"/>
                  <a:pt x="64" y="425"/>
                  <a:pt x="64" y="483"/>
                </a:cubicBezTo>
                <a:cubicBezTo>
                  <a:pt x="64" y="541"/>
                  <a:pt x="111" y="589"/>
                  <a:pt x="169" y="589"/>
                </a:cubicBezTo>
                <a:cubicBezTo>
                  <a:pt x="227" y="589"/>
                  <a:pt x="274" y="541"/>
                  <a:pt x="274" y="483"/>
                </a:cubicBezTo>
                <a:close/>
                <a:moveTo>
                  <a:pt x="1259" y="790"/>
                </a:moveTo>
                <a:cubicBezTo>
                  <a:pt x="1259" y="732"/>
                  <a:pt x="1212" y="684"/>
                  <a:pt x="1154" y="684"/>
                </a:cubicBezTo>
                <a:cubicBezTo>
                  <a:pt x="1096" y="684"/>
                  <a:pt x="1049" y="732"/>
                  <a:pt x="1049" y="790"/>
                </a:cubicBezTo>
                <a:cubicBezTo>
                  <a:pt x="1049" y="848"/>
                  <a:pt x="1096" y="895"/>
                  <a:pt x="1154" y="895"/>
                </a:cubicBezTo>
                <a:cubicBezTo>
                  <a:pt x="1212" y="895"/>
                  <a:pt x="1259" y="848"/>
                  <a:pt x="1259" y="790"/>
                </a:cubicBezTo>
                <a:close/>
                <a:moveTo>
                  <a:pt x="1259" y="169"/>
                </a:moveTo>
                <a:cubicBezTo>
                  <a:pt x="1259" y="111"/>
                  <a:pt x="1212" y="64"/>
                  <a:pt x="1154" y="64"/>
                </a:cubicBezTo>
                <a:cubicBezTo>
                  <a:pt x="1096" y="64"/>
                  <a:pt x="1049" y="111"/>
                  <a:pt x="1049" y="169"/>
                </a:cubicBezTo>
                <a:cubicBezTo>
                  <a:pt x="1049" y="227"/>
                  <a:pt x="1096" y="274"/>
                  <a:pt x="1154" y="274"/>
                </a:cubicBezTo>
                <a:cubicBezTo>
                  <a:pt x="1212" y="274"/>
                  <a:pt x="1259" y="227"/>
                  <a:pt x="1259" y="169"/>
                </a:cubicBezTo>
                <a:close/>
                <a:moveTo>
                  <a:pt x="1322" y="790"/>
                </a:moveTo>
                <a:cubicBezTo>
                  <a:pt x="1322" y="883"/>
                  <a:pt x="1247" y="958"/>
                  <a:pt x="1154" y="958"/>
                </a:cubicBezTo>
                <a:cubicBezTo>
                  <a:pt x="1084" y="958"/>
                  <a:pt x="1024" y="916"/>
                  <a:pt x="998" y="855"/>
                </a:cubicBezTo>
                <a:cubicBezTo>
                  <a:pt x="991" y="830"/>
                  <a:pt x="991" y="830"/>
                  <a:pt x="991" y="830"/>
                </a:cubicBezTo>
                <a:cubicBezTo>
                  <a:pt x="631" y="830"/>
                  <a:pt x="631" y="830"/>
                  <a:pt x="631" y="830"/>
                </a:cubicBezTo>
                <a:cubicBezTo>
                  <a:pt x="631" y="761"/>
                  <a:pt x="631" y="761"/>
                  <a:pt x="631" y="761"/>
                </a:cubicBezTo>
                <a:cubicBezTo>
                  <a:pt x="988" y="761"/>
                  <a:pt x="988" y="761"/>
                  <a:pt x="988" y="761"/>
                </a:cubicBezTo>
                <a:cubicBezTo>
                  <a:pt x="989" y="756"/>
                  <a:pt x="989" y="756"/>
                  <a:pt x="989" y="756"/>
                </a:cubicBezTo>
                <a:cubicBezTo>
                  <a:pt x="1004" y="679"/>
                  <a:pt x="1072" y="621"/>
                  <a:pt x="1154" y="621"/>
                </a:cubicBezTo>
                <a:cubicBezTo>
                  <a:pt x="1247" y="621"/>
                  <a:pt x="1322" y="696"/>
                  <a:pt x="1322" y="790"/>
                </a:cubicBezTo>
                <a:close/>
                <a:moveTo>
                  <a:pt x="1322" y="169"/>
                </a:moveTo>
                <a:cubicBezTo>
                  <a:pt x="1322" y="262"/>
                  <a:pt x="1247" y="338"/>
                  <a:pt x="1154" y="338"/>
                </a:cubicBezTo>
                <a:cubicBezTo>
                  <a:pt x="1084" y="338"/>
                  <a:pt x="1024" y="295"/>
                  <a:pt x="998" y="235"/>
                </a:cubicBezTo>
                <a:cubicBezTo>
                  <a:pt x="991" y="210"/>
                  <a:pt x="991" y="210"/>
                  <a:pt x="991" y="210"/>
                </a:cubicBezTo>
                <a:cubicBezTo>
                  <a:pt x="701" y="210"/>
                  <a:pt x="701" y="210"/>
                  <a:pt x="701" y="210"/>
                </a:cubicBezTo>
                <a:cubicBezTo>
                  <a:pt x="701" y="448"/>
                  <a:pt x="701" y="448"/>
                  <a:pt x="701" y="448"/>
                </a:cubicBezTo>
                <a:cubicBezTo>
                  <a:pt x="701" y="448"/>
                  <a:pt x="701" y="448"/>
                  <a:pt x="701" y="448"/>
                </a:cubicBezTo>
                <a:cubicBezTo>
                  <a:pt x="701" y="518"/>
                  <a:pt x="701" y="518"/>
                  <a:pt x="701" y="518"/>
                </a:cubicBezTo>
                <a:cubicBezTo>
                  <a:pt x="701" y="518"/>
                  <a:pt x="701" y="518"/>
                  <a:pt x="701" y="518"/>
                </a:cubicBezTo>
                <a:cubicBezTo>
                  <a:pt x="701" y="761"/>
                  <a:pt x="701" y="761"/>
                  <a:pt x="701" y="761"/>
                </a:cubicBezTo>
                <a:cubicBezTo>
                  <a:pt x="631" y="761"/>
                  <a:pt x="631" y="761"/>
                  <a:pt x="631" y="761"/>
                </a:cubicBezTo>
                <a:cubicBezTo>
                  <a:pt x="631" y="518"/>
                  <a:pt x="631" y="518"/>
                  <a:pt x="631" y="518"/>
                </a:cubicBezTo>
                <a:cubicBezTo>
                  <a:pt x="334" y="518"/>
                  <a:pt x="334" y="518"/>
                  <a:pt x="334" y="518"/>
                </a:cubicBezTo>
                <a:cubicBezTo>
                  <a:pt x="324" y="549"/>
                  <a:pt x="324" y="549"/>
                  <a:pt x="324" y="549"/>
                </a:cubicBezTo>
                <a:cubicBezTo>
                  <a:pt x="298" y="610"/>
                  <a:pt x="239" y="652"/>
                  <a:pt x="169" y="652"/>
                </a:cubicBezTo>
                <a:cubicBezTo>
                  <a:pt x="76" y="652"/>
                  <a:pt x="0" y="577"/>
                  <a:pt x="0" y="483"/>
                </a:cubicBezTo>
                <a:cubicBezTo>
                  <a:pt x="0" y="390"/>
                  <a:pt x="76" y="315"/>
                  <a:pt x="169" y="315"/>
                </a:cubicBezTo>
                <a:cubicBezTo>
                  <a:pt x="239" y="315"/>
                  <a:pt x="298" y="357"/>
                  <a:pt x="324" y="418"/>
                </a:cubicBezTo>
                <a:cubicBezTo>
                  <a:pt x="334" y="448"/>
                  <a:pt x="334" y="448"/>
                  <a:pt x="334" y="448"/>
                </a:cubicBezTo>
                <a:cubicBezTo>
                  <a:pt x="631" y="448"/>
                  <a:pt x="631" y="448"/>
                  <a:pt x="631" y="448"/>
                </a:cubicBezTo>
                <a:cubicBezTo>
                  <a:pt x="631" y="210"/>
                  <a:pt x="631" y="210"/>
                  <a:pt x="631" y="210"/>
                </a:cubicBezTo>
                <a:cubicBezTo>
                  <a:pt x="631" y="140"/>
                  <a:pt x="631" y="140"/>
                  <a:pt x="631" y="140"/>
                </a:cubicBezTo>
                <a:cubicBezTo>
                  <a:pt x="988" y="140"/>
                  <a:pt x="988" y="140"/>
                  <a:pt x="988" y="140"/>
                </a:cubicBezTo>
                <a:cubicBezTo>
                  <a:pt x="989" y="135"/>
                  <a:pt x="989" y="135"/>
                  <a:pt x="989" y="135"/>
                </a:cubicBezTo>
                <a:cubicBezTo>
                  <a:pt x="1004" y="58"/>
                  <a:pt x="1072" y="0"/>
                  <a:pt x="1154" y="0"/>
                </a:cubicBezTo>
                <a:cubicBezTo>
                  <a:pt x="1247" y="0"/>
                  <a:pt x="1322" y="76"/>
                  <a:pt x="1322" y="169"/>
                </a:cubicBezTo>
                <a:close/>
              </a:path>
            </a:pathLst>
          </a:custGeom>
          <a:solidFill>
            <a:schemeClr val="tx1"/>
          </a:solidFill>
          <a:ln>
            <a:noFill/>
          </a:ln>
        </p:spPr>
        <p:txBody>
          <a:bodyPr vert="horz" wrap="square" lIns="87880" tIns="43940" rIns="87880" bIns="43940" numCol="1" anchor="t" anchorCtr="0" compatLnSpc="1">
            <a:prstTxWarp prst="textNoShape">
              <a:avLst/>
            </a:prstTxWarp>
          </a:bodyPr>
          <a:lstStyle/>
          <a:p>
            <a:pPr defTabSz="896354">
              <a:defRPr/>
            </a:pPr>
            <a:endParaRPr lang="en-US" sz="1730" kern="0" dirty="0">
              <a:solidFill>
                <a:srgbClr val="505050"/>
              </a:solidFill>
              <a:latin typeface="Segoe UI"/>
            </a:endParaRPr>
          </a:p>
        </p:txBody>
      </p:sp>
      <p:sp>
        <p:nvSpPr>
          <p:cNvPr id="63" name="TextBox 62">
            <a:extLst>
              <a:ext uri="{FF2B5EF4-FFF2-40B4-BE49-F238E27FC236}">
                <a16:creationId xmlns:a16="http://schemas.microsoft.com/office/drawing/2014/main" id="{5DC8A5F3-0EDC-44FA-9DE6-AC3B345B885D}"/>
              </a:ext>
            </a:extLst>
          </p:cNvPr>
          <p:cNvSpPr txBox="1"/>
          <p:nvPr/>
        </p:nvSpPr>
        <p:spPr>
          <a:xfrm>
            <a:off x="10216073" y="1757509"/>
            <a:ext cx="1028384" cy="439012"/>
          </a:xfrm>
          <a:prstGeom prst="rect">
            <a:avLst/>
          </a:prstGeom>
          <a:noFill/>
        </p:spPr>
        <p:txBody>
          <a:bodyPr wrap="none" lIns="179285" tIns="143428" rIns="179285" bIns="143428" rtlCol="0">
            <a:spAutoFit/>
          </a:bodyPr>
          <a:lstStyle/>
          <a:p>
            <a:pPr algn="ctr" defTabSz="914367">
              <a:lnSpc>
                <a:spcPct val="90000"/>
              </a:lnSpc>
              <a:spcAft>
                <a:spcPts val="588"/>
              </a:spcAft>
            </a:pPr>
            <a:r>
              <a:rPr lang="en-US" sz="1078" dirty="0">
                <a:solidFill>
                  <a:srgbClr val="353535"/>
                </a:solidFill>
                <a:latin typeface="Segoe UI Semibold" panose="020B0702040204020203" pitchFamily="34" charset="0"/>
                <a:cs typeface="Segoe UI Semibold" panose="020B0702040204020203" pitchFamily="34" charset="0"/>
              </a:rPr>
              <a:t>NETWORK</a:t>
            </a:r>
          </a:p>
        </p:txBody>
      </p:sp>
      <p:sp>
        <p:nvSpPr>
          <p:cNvPr id="64" name="Freeform: Shape 63">
            <a:extLst>
              <a:ext uri="{FF2B5EF4-FFF2-40B4-BE49-F238E27FC236}">
                <a16:creationId xmlns:a16="http://schemas.microsoft.com/office/drawing/2014/main" id="{CFF35B12-3CFE-44CF-BA2B-ACCC8F1FB566}"/>
              </a:ext>
            </a:extLst>
          </p:cNvPr>
          <p:cNvSpPr/>
          <p:nvPr/>
        </p:nvSpPr>
        <p:spPr bwMode="auto">
          <a:xfrm>
            <a:off x="8078464" y="3372995"/>
            <a:ext cx="44820" cy="1412541"/>
          </a:xfrm>
          <a:custGeom>
            <a:avLst/>
            <a:gdLst>
              <a:gd name="connsiteX0" fmla="*/ 0 w 0"/>
              <a:gd name="connsiteY0" fmla="*/ 790575 h 790575"/>
              <a:gd name="connsiteX1" fmla="*/ 0 w 0"/>
              <a:gd name="connsiteY1" fmla="*/ 0 h 790575"/>
            </a:gdLst>
            <a:ahLst/>
            <a:cxnLst>
              <a:cxn ang="0">
                <a:pos x="connsiteX0" y="connsiteY0"/>
              </a:cxn>
              <a:cxn ang="0">
                <a:pos x="connsiteX1" y="connsiteY1"/>
              </a:cxn>
            </a:cxnLst>
            <a:rect l="l" t="t" r="r" b="b"/>
            <a:pathLst>
              <a:path h="790575">
                <a:moveTo>
                  <a:pt x="0" y="790575"/>
                </a:moveTo>
                <a:lnTo>
                  <a:pt x="0" y="0"/>
                </a:lnTo>
              </a:path>
            </a:pathLst>
          </a:custGeom>
          <a:noFill/>
          <a:ln w="15875" cap="rnd">
            <a:solidFill>
              <a:schemeClr val="tx2"/>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latin typeface="Segoe UI Semilight"/>
              <a:cs typeface="Segoe UI" pitchFamily="34" charset="0"/>
            </a:endParaRPr>
          </a:p>
        </p:txBody>
      </p:sp>
      <p:sp>
        <p:nvSpPr>
          <p:cNvPr id="54" name="Rectangle 53">
            <a:extLst>
              <a:ext uri="{FF2B5EF4-FFF2-40B4-BE49-F238E27FC236}">
                <a16:creationId xmlns:a16="http://schemas.microsoft.com/office/drawing/2014/main" id="{C6FA236E-EBA7-406F-A842-4005D0E31E31}"/>
              </a:ext>
            </a:extLst>
          </p:cNvPr>
          <p:cNvSpPr/>
          <p:nvPr/>
        </p:nvSpPr>
        <p:spPr>
          <a:xfrm>
            <a:off x="7960730" y="5151173"/>
            <a:ext cx="1721691" cy="442681"/>
          </a:xfrm>
          <a:prstGeom prst="rect">
            <a:avLst/>
          </a:prstGeom>
          <a:solidFill>
            <a:schemeClr val="bg1"/>
          </a:solidFill>
        </p:spPr>
        <p:txBody>
          <a:bodyPr wrap="square">
            <a:noAutofit/>
          </a:bodyPr>
          <a:lstStyle/>
          <a:p>
            <a:pPr algn="ctr" defTabSz="914367"/>
            <a:r>
              <a:rPr lang="en-US" sz="1176" dirty="0">
                <a:gradFill>
                  <a:gsLst>
                    <a:gs pos="2917">
                      <a:srgbClr val="353535"/>
                    </a:gs>
                    <a:gs pos="93000">
                      <a:srgbClr val="353535"/>
                    </a:gs>
                  </a:gsLst>
                  <a:lin ang="5400000" scaled="0"/>
                </a:gradFill>
                <a:latin typeface="Segoe UI Semilight"/>
                <a:cs typeface="Segoe UI Semilight" panose="020B0402040204020203" pitchFamily="34" charset="0"/>
              </a:rPr>
              <a:t>Unified visibility </a:t>
            </a:r>
            <a:br>
              <a:rPr lang="en-US" sz="1176" dirty="0">
                <a:gradFill>
                  <a:gsLst>
                    <a:gs pos="2917">
                      <a:srgbClr val="353535"/>
                    </a:gs>
                    <a:gs pos="93000">
                      <a:srgbClr val="353535"/>
                    </a:gs>
                  </a:gsLst>
                  <a:lin ang="5400000" scaled="0"/>
                </a:gradFill>
                <a:latin typeface="Segoe UI Semilight"/>
                <a:cs typeface="Segoe UI Semilight" panose="020B0402040204020203" pitchFamily="34" charset="0"/>
              </a:rPr>
            </a:br>
            <a:r>
              <a:rPr lang="en-US" sz="1176" dirty="0">
                <a:gradFill>
                  <a:gsLst>
                    <a:gs pos="2917">
                      <a:srgbClr val="353535"/>
                    </a:gs>
                    <a:gs pos="93000">
                      <a:srgbClr val="353535"/>
                    </a:gs>
                  </a:gsLst>
                  <a:lin ang="5400000" scaled="0"/>
                </a:gradFill>
                <a:latin typeface="Segoe UI Semilight"/>
                <a:cs typeface="Segoe UI Semilight" panose="020B0402040204020203" pitchFamily="34" charset="0"/>
              </a:rPr>
              <a:t>and control</a:t>
            </a:r>
          </a:p>
        </p:txBody>
      </p:sp>
      <p:grpSp>
        <p:nvGrpSpPr>
          <p:cNvPr id="69" name="Group 68">
            <a:extLst>
              <a:ext uri="{FF2B5EF4-FFF2-40B4-BE49-F238E27FC236}">
                <a16:creationId xmlns:a16="http://schemas.microsoft.com/office/drawing/2014/main" id="{2BB1F62C-C283-4732-9E76-62DD31FADB48}"/>
              </a:ext>
            </a:extLst>
          </p:cNvPr>
          <p:cNvGrpSpPr/>
          <p:nvPr/>
        </p:nvGrpSpPr>
        <p:grpSpPr>
          <a:xfrm>
            <a:off x="8553002" y="4637181"/>
            <a:ext cx="489585" cy="296710"/>
            <a:chOff x="2184394" y="2457785"/>
            <a:chExt cx="1219010" cy="755731"/>
          </a:xfrm>
        </p:grpSpPr>
        <p:sp>
          <p:nvSpPr>
            <p:cNvPr id="70" name="Eye" title="Icon of an eyeball">
              <a:extLst>
                <a:ext uri="{FF2B5EF4-FFF2-40B4-BE49-F238E27FC236}">
                  <a16:creationId xmlns:a16="http://schemas.microsoft.com/office/drawing/2014/main" id="{9D1641C6-C6F1-4061-9492-31861A5D009B}"/>
                </a:ext>
              </a:extLst>
            </p:cNvPr>
            <p:cNvSpPr>
              <a:spLocks noChangeAspect="1" noEditPoints="1"/>
            </p:cNvSpPr>
            <p:nvPr/>
          </p:nvSpPr>
          <p:spPr bwMode="auto">
            <a:xfrm>
              <a:off x="2184394" y="2457785"/>
              <a:ext cx="1219010" cy="673036"/>
            </a:xfrm>
            <a:custGeom>
              <a:avLst/>
              <a:gdLst>
                <a:gd name="T0" fmla="*/ 3 w 346"/>
                <a:gd name="T1" fmla="*/ 91 h 190"/>
                <a:gd name="T2" fmla="*/ 173 w 346"/>
                <a:gd name="T3" fmla="*/ 0 h 190"/>
                <a:gd name="T4" fmla="*/ 346 w 346"/>
                <a:gd name="T5" fmla="*/ 95 h 190"/>
                <a:gd name="T6" fmla="*/ 173 w 346"/>
                <a:gd name="T7" fmla="*/ 190 h 190"/>
                <a:gd name="T8" fmla="*/ 6 w 346"/>
                <a:gd name="T9" fmla="*/ 102 h 190"/>
                <a:gd name="T10" fmla="*/ 0 w 346"/>
                <a:gd name="T11" fmla="*/ 95 h 190"/>
                <a:gd name="T12" fmla="*/ 3 w 346"/>
                <a:gd name="T13" fmla="*/ 91 h 190"/>
                <a:gd name="T14" fmla="*/ 173 w 346"/>
                <a:gd name="T15" fmla="*/ 0 h 190"/>
                <a:gd name="T16" fmla="*/ 73 w 346"/>
                <a:gd name="T17" fmla="*/ 95 h 190"/>
                <a:gd name="T18" fmla="*/ 173 w 346"/>
                <a:gd name="T19" fmla="*/ 190 h 190"/>
                <a:gd name="T20" fmla="*/ 273 w 346"/>
                <a:gd name="T21" fmla="*/ 95 h 190"/>
                <a:gd name="T22" fmla="*/ 173 w 346"/>
                <a:gd name="T23" fmla="*/ 0 h 190"/>
                <a:gd name="T24" fmla="*/ 173 w 346"/>
                <a:gd name="T25" fmla="*/ 56 h 190"/>
                <a:gd name="T26" fmla="*/ 134 w 346"/>
                <a:gd name="T27" fmla="*/ 95 h 190"/>
                <a:gd name="T28" fmla="*/ 173 w 346"/>
                <a:gd name="T29" fmla="*/ 135 h 190"/>
                <a:gd name="T30" fmla="*/ 213 w 346"/>
                <a:gd name="T31" fmla="*/ 95 h 190"/>
                <a:gd name="T32" fmla="*/ 173 w 346"/>
                <a:gd name="T33" fmla="*/ 5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190">
                  <a:moveTo>
                    <a:pt x="3" y="91"/>
                  </a:moveTo>
                  <a:cubicBezTo>
                    <a:pt x="17" y="73"/>
                    <a:pt x="77" y="0"/>
                    <a:pt x="173" y="0"/>
                  </a:cubicBezTo>
                  <a:cubicBezTo>
                    <a:pt x="283" y="0"/>
                    <a:pt x="346" y="95"/>
                    <a:pt x="346" y="95"/>
                  </a:cubicBezTo>
                  <a:cubicBezTo>
                    <a:pt x="346" y="95"/>
                    <a:pt x="283" y="190"/>
                    <a:pt x="173" y="190"/>
                  </a:cubicBezTo>
                  <a:cubicBezTo>
                    <a:pt x="82" y="190"/>
                    <a:pt x="23" y="125"/>
                    <a:pt x="6" y="102"/>
                  </a:cubicBezTo>
                  <a:cubicBezTo>
                    <a:pt x="2" y="98"/>
                    <a:pt x="0" y="95"/>
                    <a:pt x="0" y="95"/>
                  </a:cubicBezTo>
                  <a:cubicBezTo>
                    <a:pt x="0" y="95"/>
                    <a:pt x="1" y="94"/>
                    <a:pt x="3" y="91"/>
                  </a:cubicBezTo>
                  <a:close/>
                  <a:moveTo>
                    <a:pt x="173" y="0"/>
                  </a:moveTo>
                  <a:cubicBezTo>
                    <a:pt x="118" y="0"/>
                    <a:pt x="73" y="42"/>
                    <a:pt x="73" y="95"/>
                  </a:cubicBezTo>
                  <a:cubicBezTo>
                    <a:pt x="73" y="148"/>
                    <a:pt x="118" y="190"/>
                    <a:pt x="173" y="190"/>
                  </a:cubicBezTo>
                  <a:cubicBezTo>
                    <a:pt x="228" y="190"/>
                    <a:pt x="273" y="148"/>
                    <a:pt x="273" y="95"/>
                  </a:cubicBezTo>
                  <a:cubicBezTo>
                    <a:pt x="273" y="42"/>
                    <a:pt x="228" y="0"/>
                    <a:pt x="173" y="0"/>
                  </a:cubicBezTo>
                  <a:close/>
                  <a:moveTo>
                    <a:pt x="173" y="56"/>
                  </a:moveTo>
                  <a:cubicBezTo>
                    <a:pt x="151" y="56"/>
                    <a:pt x="134" y="73"/>
                    <a:pt x="134" y="95"/>
                  </a:cubicBezTo>
                  <a:cubicBezTo>
                    <a:pt x="134" y="117"/>
                    <a:pt x="151" y="135"/>
                    <a:pt x="173" y="135"/>
                  </a:cubicBezTo>
                  <a:cubicBezTo>
                    <a:pt x="195" y="135"/>
                    <a:pt x="213" y="117"/>
                    <a:pt x="213" y="95"/>
                  </a:cubicBezTo>
                  <a:cubicBezTo>
                    <a:pt x="213" y="73"/>
                    <a:pt x="195" y="56"/>
                    <a:pt x="173" y="56"/>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gradFill>
                  <a:gsLst>
                    <a:gs pos="0">
                      <a:srgbClr val="505050"/>
                    </a:gs>
                    <a:gs pos="100000">
                      <a:srgbClr val="505050"/>
                    </a:gs>
                  </a:gsLst>
                </a:gradFill>
                <a:latin typeface="Segoe UI Semilight"/>
              </a:endParaRPr>
            </a:p>
          </p:txBody>
        </p:sp>
        <p:grpSp>
          <p:nvGrpSpPr>
            <p:cNvPr id="71" name="Group 70">
              <a:extLst>
                <a:ext uri="{FF2B5EF4-FFF2-40B4-BE49-F238E27FC236}">
                  <a16:creationId xmlns:a16="http://schemas.microsoft.com/office/drawing/2014/main" id="{44A7C524-EEBC-45D5-8198-CE23B0ACA2E4}"/>
                </a:ext>
              </a:extLst>
            </p:cNvPr>
            <p:cNvGrpSpPr/>
            <p:nvPr/>
          </p:nvGrpSpPr>
          <p:grpSpPr>
            <a:xfrm>
              <a:off x="2973970" y="2784082"/>
              <a:ext cx="429434" cy="429434"/>
              <a:chOff x="3379383" y="2953862"/>
              <a:chExt cx="429434" cy="429434"/>
            </a:xfrm>
          </p:grpSpPr>
          <p:sp>
            <p:nvSpPr>
              <p:cNvPr id="72" name="Oval 71">
                <a:extLst>
                  <a:ext uri="{FF2B5EF4-FFF2-40B4-BE49-F238E27FC236}">
                    <a16:creationId xmlns:a16="http://schemas.microsoft.com/office/drawing/2014/main" id="{C460A482-C94E-44FA-B951-747CF6B5A5A1}"/>
                  </a:ext>
                </a:extLst>
              </p:cNvPr>
              <p:cNvSpPr/>
              <p:nvPr/>
            </p:nvSpPr>
            <p:spPr bwMode="auto">
              <a:xfrm>
                <a:off x="3379383" y="2953862"/>
                <a:ext cx="429434" cy="429434"/>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3" name="check 3" title="Icon of a checkmark with a circle around it">
                <a:extLst>
                  <a:ext uri="{FF2B5EF4-FFF2-40B4-BE49-F238E27FC236}">
                    <a16:creationId xmlns:a16="http://schemas.microsoft.com/office/drawing/2014/main" id="{656AD6B9-1267-41B5-BA88-B45A0C43B393}"/>
                  </a:ext>
                </a:extLst>
              </p:cNvPr>
              <p:cNvSpPr>
                <a:spLocks noChangeAspect="1" noEditPoints="1"/>
              </p:cNvSpPr>
              <p:nvPr/>
            </p:nvSpPr>
            <p:spPr bwMode="auto">
              <a:xfrm>
                <a:off x="3410154" y="2985699"/>
                <a:ext cx="367893" cy="365760"/>
              </a:xfrm>
              <a:custGeom>
                <a:avLst/>
                <a:gdLst>
                  <a:gd name="T0" fmla="*/ 250 w 250"/>
                  <a:gd name="T1" fmla="*/ 125 h 250"/>
                  <a:gd name="T2" fmla="*/ 125 w 250"/>
                  <a:gd name="T3" fmla="*/ 250 h 250"/>
                  <a:gd name="T4" fmla="*/ 0 w 250"/>
                  <a:gd name="T5" fmla="*/ 125 h 250"/>
                  <a:gd name="T6" fmla="*/ 125 w 250"/>
                  <a:gd name="T7" fmla="*/ 0 h 250"/>
                  <a:gd name="T8" fmla="*/ 250 w 250"/>
                  <a:gd name="T9" fmla="*/ 125 h 250"/>
                  <a:gd name="T10" fmla="*/ 60 w 250"/>
                  <a:gd name="T11" fmla="*/ 125 h 250"/>
                  <a:gd name="T12" fmla="*/ 100 w 250"/>
                  <a:gd name="T13" fmla="*/ 165 h 250"/>
                  <a:gd name="T14" fmla="*/ 190 w 250"/>
                  <a:gd name="T15" fmla="*/ 74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250">
                    <a:moveTo>
                      <a:pt x="250" y="125"/>
                    </a:moveTo>
                    <a:cubicBezTo>
                      <a:pt x="250" y="194"/>
                      <a:pt x="194" y="250"/>
                      <a:pt x="125" y="250"/>
                    </a:cubicBezTo>
                    <a:cubicBezTo>
                      <a:pt x="56" y="250"/>
                      <a:pt x="0" y="194"/>
                      <a:pt x="0" y="125"/>
                    </a:cubicBezTo>
                    <a:cubicBezTo>
                      <a:pt x="0" y="56"/>
                      <a:pt x="56" y="0"/>
                      <a:pt x="125" y="0"/>
                    </a:cubicBezTo>
                    <a:cubicBezTo>
                      <a:pt x="194" y="0"/>
                      <a:pt x="250" y="56"/>
                      <a:pt x="250" y="125"/>
                    </a:cubicBezTo>
                    <a:close/>
                    <a:moveTo>
                      <a:pt x="60" y="125"/>
                    </a:moveTo>
                    <a:cubicBezTo>
                      <a:pt x="100" y="165"/>
                      <a:pt x="100" y="165"/>
                      <a:pt x="100" y="165"/>
                    </a:cubicBezTo>
                    <a:cubicBezTo>
                      <a:pt x="190" y="74"/>
                      <a:pt x="190" y="74"/>
                      <a:pt x="190" y="74"/>
                    </a:cubicBezTo>
                  </a:path>
                </a:pathLst>
              </a:custGeom>
              <a:noFill/>
              <a:ln w="15875" cap="sq">
                <a:solidFill>
                  <a:schemeClr val="tx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a:solidFill>
                    <a:srgbClr val="353535"/>
                  </a:solidFill>
                  <a:latin typeface="Segoe UI Semilight"/>
                </a:endParaRPr>
              </a:p>
            </p:txBody>
          </p:sp>
        </p:grpSp>
      </p:grpSp>
      <p:sp>
        <p:nvSpPr>
          <p:cNvPr id="74" name="desktop" title="a desktop PC">
            <a:extLst>
              <a:ext uri="{FF2B5EF4-FFF2-40B4-BE49-F238E27FC236}">
                <a16:creationId xmlns:a16="http://schemas.microsoft.com/office/drawing/2014/main" id="{C38915A2-909E-4375-BF01-CE13AE951DB1}"/>
              </a:ext>
            </a:extLst>
          </p:cNvPr>
          <p:cNvSpPr>
            <a:spLocks noChangeAspect="1" noEditPoints="1"/>
          </p:cNvSpPr>
          <p:nvPr/>
        </p:nvSpPr>
        <p:spPr bwMode="auto">
          <a:xfrm>
            <a:off x="5711307" y="3736031"/>
            <a:ext cx="306734" cy="301726"/>
          </a:xfrm>
          <a:custGeom>
            <a:avLst/>
            <a:gdLst>
              <a:gd name="T0" fmla="*/ 245 w 245"/>
              <a:gd name="T1" fmla="*/ 67 h 241"/>
              <a:gd name="T2" fmla="*/ 245 w 245"/>
              <a:gd name="T3" fmla="*/ 138 h 241"/>
              <a:gd name="T4" fmla="*/ 0 w 245"/>
              <a:gd name="T5" fmla="*/ 138 h 241"/>
              <a:gd name="T6" fmla="*/ 0 w 245"/>
              <a:gd name="T7" fmla="*/ 0 h 241"/>
              <a:gd name="T8" fmla="*/ 245 w 245"/>
              <a:gd name="T9" fmla="*/ 0 h 241"/>
              <a:gd name="T10" fmla="*/ 245 w 245"/>
              <a:gd name="T11" fmla="*/ 67 h 241"/>
              <a:gd name="T12" fmla="*/ 224 w 245"/>
              <a:gd name="T13" fmla="*/ 222 h 241"/>
              <a:gd name="T14" fmla="*/ 212 w 245"/>
              <a:gd name="T15" fmla="*/ 204 h 241"/>
              <a:gd name="T16" fmla="*/ 33 w 245"/>
              <a:gd name="T17" fmla="*/ 204 h 241"/>
              <a:gd name="T18" fmla="*/ 7 w 245"/>
              <a:gd name="T19" fmla="*/ 241 h 241"/>
              <a:gd name="T20" fmla="*/ 238 w 245"/>
              <a:gd name="T21" fmla="*/ 241 h 241"/>
              <a:gd name="T22" fmla="*/ 224 w 245"/>
              <a:gd name="T23" fmla="*/ 222 h 241"/>
              <a:gd name="T24" fmla="*/ 79 w 245"/>
              <a:gd name="T25" fmla="*/ 172 h 241"/>
              <a:gd name="T26" fmla="*/ 165 w 245"/>
              <a:gd name="T27" fmla="*/ 172 h 241"/>
              <a:gd name="T28" fmla="*/ 123 w 245"/>
              <a:gd name="T29" fmla="*/ 139 h 241"/>
              <a:gd name="T30" fmla="*/ 123 w 245"/>
              <a:gd name="T31" fmla="*/ 17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5" h="241">
                <a:moveTo>
                  <a:pt x="245" y="67"/>
                </a:moveTo>
                <a:lnTo>
                  <a:pt x="245" y="138"/>
                </a:lnTo>
                <a:lnTo>
                  <a:pt x="0" y="138"/>
                </a:lnTo>
                <a:lnTo>
                  <a:pt x="0" y="0"/>
                </a:lnTo>
                <a:lnTo>
                  <a:pt x="245" y="0"/>
                </a:lnTo>
                <a:lnTo>
                  <a:pt x="245" y="67"/>
                </a:lnTo>
                <a:moveTo>
                  <a:pt x="224" y="222"/>
                </a:moveTo>
                <a:lnTo>
                  <a:pt x="212" y="204"/>
                </a:lnTo>
                <a:lnTo>
                  <a:pt x="33" y="204"/>
                </a:lnTo>
                <a:lnTo>
                  <a:pt x="7" y="241"/>
                </a:lnTo>
                <a:lnTo>
                  <a:pt x="238" y="241"/>
                </a:lnTo>
                <a:lnTo>
                  <a:pt x="224" y="222"/>
                </a:lnTo>
                <a:moveTo>
                  <a:pt x="79" y="172"/>
                </a:moveTo>
                <a:lnTo>
                  <a:pt x="165" y="172"/>
                </a:lnTo>
                <a:moveTo>
                  <a:pt x="123" y="139"/>
                </a:moveTo>
                <a:lnTo>
                  <a:pt x="123" y="171"/>
                </a:ln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n-US" sz="1765" dirty="0">
              <a:gradFill>
                <a:gsLst>
                  <a:gs pos="0">
                    <a:srgbClr val="505050"/>
                  </a:gs>
                  <a:gs pos="100000">
                    <a:srgbClr val="505050"/>
                  </a:gs>
                </a:gsLst>
              </a:gradFill>
              <a:latin typeface="Segoe UI Semilight"/>
            </a:endParaRPr>
          </a:p>
        </p:txBody>
      </p:sp>
      <p:sp>
        <p:nvSpPr>
          <p:cNvPr id="75" name="Oval 74">
            <a:extLst>
              <a:ext uri="{FF2B5EF4-FFF2-40B4-BE49-F238E27FC236}">
                <a16:creationId xmlns:a16="http://schemas.microsoft.com/office/drawing/2014/main" id="{3E10CE5C-D90E-4F18-8702-D68F670FF5AB}"/>
              </a:ext>
            </a:extLst>
          </p:cNvPr>
          <p:cNvSpPr/>
          <p:nvPr/>
        </p:nvSpPr>
        <p:spPr bwMode="auto">
          <a:xfrm>
            <a:off x="5736998" y="3799268"/>
            <a:ext cx="68833" cy="68833"/>
          </a:xfrm>
          <a:prstGeom prst="ellipse">
            <a:avLst/>
          </a:prstGeom>
          <a:solidFill>
            <a:schemeClr val="bg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6" name="Oval 75">
            <a:extLst>
              <a:ext uri="{FF2B5EF4-FFF2-40B4-BE49-F238E27FC236}">
                <a16:creationId xmlns:a16="http://schemas.microsoft.com/office/drawing/2014/main" id="{D7890413-E095-4FDD-8F11-A303404647CF}"/>
              </a:ext>
            </a:extLst>
          </p:cNvPr>
          <p:cNvSpPr/>
          <p:nvPr/>
        </p:nvSpPr>
        <p:spPr bwMode="auto">
          <a:xfrm>
            <a:off x="5918703" y="3799268"/>
            <a:ext cx="68833" cy="68833"/>
          </a:xfrm>
          <a:prstGeom prst="ellipse">
            <a:avLst/>
          </a:prstGeom>
          <a:solidFill>
            <a:schemeClr val="bg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7" name="Oval 76">
            <a:extLst>
              <a:ext uri="{FF2B5EF4-FFF2-40B4-BE49-F238E27FC236}">
                <a16:creationId xmlns:a16="http://schemas.microsoft.com/office/drawing/2014/main" id="{741B7283-F821-43F9-9054-14ABAF968716}"/>
              </a:ext>
            </a:extLst>
          </p:cNvPr>
          <p:cNvSpPr/>
          <p:nvPr/>
        </p:nvSpPr>
        <p:spPr bwMode="auto">
          <a:xfrm>
            <a:off x="5825744" y="3804195"/>
            <a:ext cx="68833" cy="68833"/>
          </a:xfrm>
          <a:prstGeom prst="ellipse">
            <a:avLst/>
          </a:prstGeom>
          <a:solidFill>
            <a:schemeClr val="bg1"/>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pic>
        <p:nvPicPr>
          <p:cNvPr id="2" name="Picture 1">
            <a:extLst>
              <a:ext uri="{FF2B5EF4-FFF2-40B4-BE49-F238E27FC236}">
                <a16:creationId xmlns:a16="http://schemas.microsoft.com/office/drawing/2014/main" id="{B8FFA593-1E20-4B55-ACB4-147DD2045EDC}"/>
              </a:ext>
            </a:extLst>
          </p:cNvPr>
          <p:cNvPicPr>
            <a:picLocks noChangeAspect="1"/>
          </p:cNvPicPr>
          <p:nvPr/>
        </p:nvPicPr>
        <p:blipFill>
          <a:blip r:embed="rId4"/>
          <a:stretch>
            <a:fillRect/>
          </a:stretch>
        </p:blipFill>
        <p:spPr>
          <a:xfrm>
            <a:off x="6799418" y="5880500"/>
            <a:ext cx="4078754" cy="870504"/>
          </a:xfrm>
          <a:prstGeom prst="rect">
            <a:avLst/>
          </a:prstGeom>
        </p:spPr>
      </p:pic>
    </p:spTree>
    <p:extLst>
      <p:ext uri="{BB962C8B-B14F-4D97-AF65-F5344CB8AC3E}">
        <p14:creationId xmlns:p14="http://schemas.microsoft.com/office/powerpoint/2010/main" val="278505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par>
                          <p:cTn id="11" fill="hold">
                            <p:stCondLst>
                              <p:cond delay="500"/>
                            </p:stCondLst>
                            <p:childTnLst>
                              <p:par>
                                <p:cTn id="12" presetID="10" presetClass="entr" presetSubtype="0" fill="hold" grpId="0" nodeType="afterEffect">
                                  <p:stCondLst>
                                    <p:cond delay="750"/>
                                  </p:stCondLst>
                                  <p:childTnLst>
                                    <p:set>
                                      <p:cBhvr>
                                        <p:cTn id="13" dur="1" fill="hold">
                                          <p:stCondLst>
                                            <p:cond delay="0"/>
                                          </p:stCondLst>
                                        </p:cTn>
                                        <p:tgtEl>
                                          <p:spTgt spid="46"/>
                                        </p:tgtEl>
                                        <p:attrNameLst>
                                          <p:attrName>style.visibility</p:attrName>
                                        </p:attrNameLst>
                                      </p:cBhvr>
                                      <p:to>
                                        <p:strVal val="visible"/>
                                      </p:to>
                                    </p:set>
                                    <p:animEffect transition="in" filter="fade">
                                      <p:cBhvr>
                                        <p:cTn id="14" dur="500"/>
                                        <p:tgtEl>
                                          <p:spTgt spid="46"/>
                                        </p:tgtEl>
                                      </p:cBhvr>
                                    </p:animEffect>
                                  </p:childTnLst>
                                </p:cTn>
                              </p:par>
                            </p:childTnLst>
                          </p:cTn>
                        </p:par>
                        <p:par>
                          <p:cTn id="15" fill="hold">
                            <p:stCondLst>
                              <p:cond delay="1750"/>
                            </p:stCondLst>
                            <p:childTnLst>
                              <p:par>
                                <p:cTn id="16" presetID="10" presetClass="entr" presetSubtype="0" fill="hold" grpId="0" nodeType="afterEffect">
                                  <p:stCondLst>
                                    <p:cond delay="750"/>
                                  </p:stCondLst>
                                  <p:childTnLst>
                                    <p:set>
                                      <p:cBhvr>
                                        <p:cTn id="17" dur="1" fill="hold">
                                          <p:stCondLst>
                                            <p:cond delay="0"/>
                                          </p:stCondLst>
                                        </p:cTn>
                                        <p:tgtEl>
                                          <p:spTgt spid="44"/>
                                        </p:tgtEl>
                                        <p:attrNameLst>
                                          <p:attrName>style.visibility</p:attrName>
                                        </p:attrNameLst>
                                      </p:cBhvr>
                                      <p:to>
                                        <p:strVal val="visible"/>
                                      </p:to>
                                    </p:set>
                                    <p:animEffect transition="in" filter="fade">
                                      <p:cBhvr>
                                        <p:cTn id="18" dur="500"/>
                                        <p:tgtEl>
                                          <p:spTgt spid="4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75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500"/>
                                        <p:tgtEl>
                                          <p:spTgt spid="51"/>
                                        </p:tgtEl>
                                      </p:cBhvr>
                                    </p:animEffect>
                                  </p:childTnLst>
                                </p:cTn>
                              </p:par>
                              <p:par>
                                <p:cTn id="24" presetID="10" presetClass="entr" presetSubtype="0" fill="hold" grpId="0" nodeType="withEffect">
                                  <p:stCondLst>
                                    <p:cond delay="75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animBg="1"/>
      <p:bldP spid="44" grpId="0" animBg="1"/>
      <p:bldP spid="46" grpId="0"/>
      <p:bldP spid="50" grpId="0" animBg="1"/>
      <p:bldP spid="5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BC9BFF-2EC0-4CA5-9355-23613EDB41C9}"/>
              </a:ext>
            </a:extLst>
          </p:cNvPr>
          <p:cNvSpPr>
            <a:spLocks noGrp="1"/>
          </p:cNvSpPr>
          <p:nvPr>
            <p:ph idx="1"/>
          </p:nvPr>
        </p:nvSpPr>
        <p:spPr/>
        <p:txBody>
          <a:bodyPr/>
          <a:lstStyle/>
          <a:p>
            <a:endParaRPr lang="en-IN"/>
          </a:p>
        </p:txBody>
      </p:sp>
      <p:sp>
        <p:nvSpPr>
          <p:cNvPr id="71" name="Rectangle 70"/>
          <p:cNvSpPr/>
          <p:nvPr/>
        </p:nvSpPr>
        <p:spPr bwMode="auto">
          <a:xfrm>
            <a:off x="9717806" y="1569803"/>
            <a:ext cx="1340906" cy="617117"/>
          </a:xfrm>
          <a:prstGeom prst="rect">
            <a:avLst/>
          </a:prstGeom>
          <a:solidFill>
            <a:srgbClr val="DC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0" name="TextBox 29"/>
          <p:cNvSpPr txBox="1"/>
          <p:nvPr/>
        </p:nvSpPr>
        <p:spPr>
          <a:xfrm>
            <a:off x="469795" y="3007326"/>
            <a:ext cx="2166170" cy="363946"/>
          </a:xfrm>
          <a:prstGeom prst="rect">
            <a:avLst/>
          </a:prstGeom>
          <a:noFill/>
        </p:spPr>
        <p:txBody>
          <a:bodyPr wrap="none" rtlCol="0">
            <a:spAutoFit/>
          </a:bodyPr>
          <a:lstStyle/>
          <a:p>
            <a:pPr algn="ctr" defTabSz="914367">
              <a:defRPr/>
            </a:pPr>
            <a:r>
              <a:rPr lang="en-US" sz="1765" dirty="0">
                <a:solidFill>
                  <a:srgbClr val="505050"/>
                </a:solidFill>
                <a:latin typeface="Segoe UI"/>
              </a:rPr>
              <a:t>Admin Environment</a:t>
            </a:r>
          </a:p>
        </p:txBody>
      </p:sp>
      <p:sp>
        <p:nvSpPr>
          <p:cNvPr id="32" name="TextBox 31"/>
          <p:cNvSpPr txBox="1"/>
          <p:nvPr/>
        </p:nvSpPr>
        <p:spPr>
          <a:xfrm>
            <a:off x="808161" y="5857299"/>
            <a:ext cx="1498041" cy="633625"/>
          </a:xfrm>
          <a:prstGeom prst="rect">
            <a:avLst/>
          </a:prstGeom>
          <a:noFill/>
        </p:spPr>
        <p:txBody>
          <a:bodyPr wrap="square" rtlCol="0">
            <a:spAutoFit/>
          </a:bodyPr>
          <a:lstStyle/>
          <a:p>
            <a:pPr defTabSz="914367">
              <a:defRPr/>
            </a:pPr>
            <a:r>
              <a:rPr lang="en-US" sz="1765" dirty="0">
                <a:solidFill>
                  <a:srgbClr val="505050"/>
                </a:solidFill>
                <a:latin typeface="Segoe UI"/>
              </a:rPr>
              <a:t>On-Premises Datacenters</a:t>
            </a:r>
          </a:p>
        </p:txBody>
      </p:sp>
      <p:sp>
        <p:nvSpPr>
          <p:cNvPr id="35" name="TextBox 34"/>
          <p:cNvSpPr txBox="1"/>
          <p:nvPr/>
        </p:nvSpPr>
        <p:spPr>
          <a:xfrm>
            <a:off x="10161025" y="3804796"/>
            <a:ext cx="1547668" cy="363946"/>
          </a:xfrm>
          <a:prstGeom prst="rect">
            <a:avLst/>
          </a:prstGeom>
          <a:noFill/>
          <a:ln>
            <a:noFill/>
          </a:ln>
        </p:spPr>
        <p:txBody>
          <a:bodyPr wrap="none" rtlCol="0">
            <a:spAutoFit/>
          </a:bodyPr>
          <a:lstStyle/>
          <a:p>
            <a:pPr algn="ctr" defTabSz="914367">
              <a:defRPr/>
            </a:pPr>
            <a:r>
              <a:rPr lang="en-US" sz="1765" dirty="0">
                <a:solidFill>
                  <a:srgbClr val="505050"/>
                </a:solidFill>
                <a:latin typeface="Segoe UI"/>
              </a:rPr>
              <a:t>3</a:t>
            </a:r>
            <a:r>
              <a:rPr lang="en-US" sz="1765" baseline="30000" dirty="0">
                <a:solidFill>
                  <a:srgbClr val="505050"/>
                </a:solidFill>
                <a:latin typeface="Segoe UI"/>
              </a:rPr>
              <a:t>rd</a:t>
            </a:r>
            <a:r>
              <a:rPr lang="en-US" sz="1765" dirty="0">
                <a:solidFill>
                  <a:srgbClr val="505050"/>
                </a:solidFill>
                <a:latin typeface="Segoe UI"/>
              </a:rPr>
              <a:t> Party SaaS</a:t>
            </a:r>
          </a:p>
        </p:txBody>
      </p:sp>
      <p:sp>
        <p:nvSpPr>
          <p:cNvPr id="36" name="TextBox 35"/>
          <p:cNvSpPr txBox="1"/>
          <p:nvPr/>
        </p:nvSpPr>
        <p:spPr>
          <a:xfrm>
            <a:off x="10033011" y="5795282"/>
            <a:ext cx="1684611" cy="633625"/>
          </a:xfrm>
          <a:prstGeom prst="rect">
            <a:avLst/>
          </a:prstGeom>
          <a:noFill/>
          <a:ln>
            <a:noFill/>
          </a:ln>
        </p:spPr>
        <p:txBody>
          <a:bodyPr wrap="square" rtlCol="0">
            <a:spAutoFit/>
          </a:bodyPr>
          <a:lstStyle/>
          <a:p>
            <a:pPr defTabSz="914367">
              <a:defRPr/>
            </a:pPr>
            <a:r>
              <a:rPr lang="en-US" sz="1765" dirty="0">
                <a:solidFill>
                  <a:srgbClr val="505050"/>
                </a:solidFill>
                <a:latin typeface="Segoe UI"/>
              </a:rPr>
              <a:t>Customer and Partner Access</a:t>
            </a:r>
          </a:p>
        </p:txBody>
      </p:sp>
      <p:sp>
        <p:nvSpPr>
          <p:cNvPr id="37" name="TextBox 36"/>
          <p:cNvSpPr txBox="1"/>
          <p:nvPr/>
        </p:nvSpPr>
        <p:spPr>
          <a:xfrm>
            <a:off x="2892244" y="6154308"/>
            <a:ext cx="1519968" cy="363946"/>
          </a:xfrm>
          <a:prstGeom prst="rect">
            <a:avLst/>
          </a:prstGeom>
          <a:noFill/>
        </p:spPr>
        <p:txBody>
          <a:bodyPr wrap="none" rtlCol="0">
            <a:spAutoFit/>
          </a:bodyPr>
          <a:lstStyle/>
          <a:p>
            <a:pPr defTabSz="914367">
              <a:defRPr/>
            </a:pPr>
            <a:r>
              <a:rPr lang="en-US" sz="1765" dirty="0">
                <a:solidFill>
                  <a:srgbClr val="505050"/>
                </a:solidFill>
                <a:latin typeface="Segoe UI"/>
              </a:rPr>
              <a:t>Branch Office</a:t>
            </a:r>
          </a:p>
        </p:txBody>
      </p:sp>
      <p:sp>
        <p:nvSpPr>
          <p:cNvPr id="38" name="TextBox 37"/>
          <p:cNvSpPr txBox="1"/>
          <p:nvPr/>
        </p:nvSpPr>
        <p:spPr>
          <a:xfrm>
            <a:off x="4879353" y="6154308"/>
            <a:ext cx="2664342" cy="362072"/>
          </a:xfrm>
          <a:prstGeom prst="rect">
            <a:avLst/>
          </a:prstGeom>
          <a:noFill/>
        </p:spPr>
        <p:txBody>
          <a:bodyPr wrap="square" rtlCol="0">
            <a:spAutoFit/>
          </a:bodyPr>
          <a:lstStyle/>
          <a:p>
            <a:pPr defTabSz="914367">
              <a:defRPr/>
            </a:pPr>
            <a:r>
              <a:rPr lang="en-US" sz="1765" dirty="0">
                <a:solidFill>
                  <a:srgbClr val="505050"/>
                </a:solidFill>
                <a:latin typeface="Segoe UI"/>
              </a:rPr>
              <a:t>Intranet and Remote PCs</a:t>
            </a:r>
          </a:p>
        </p:txBody>
      </p:sp>
      <p:sp>
        <p:nvSpPr>
          <p:cNvPr id="39" name="TextBox 38"/>
          <p:cNvSpPr txBox="1"/>
          <p:nvPr/>
        </p:nvSpPr>
        <p:spPr>
          <a:xfrm>
            <a:off x="269611" y="4482241"/>
            <a:ext cx="1936090" cy="635559"/>
          </a:xfrm>
          <a:prstGeom prst="rect">
            <a:avLst/>
          </a:prstGeom>
          <a:noFill/>
          <a:ln>
            <a:noFill/>
          </a:ln>
        </p:spPr>
        <p:txBody>
          <a:bodyPr wrap="square" rtlCol="0">
            <a:spAutoFit/>
          </a:bodyPr>
          <a:lstStyle/>
          <a:p>
            <a:pPr defTabSz="914367">
              <a:defRPr/>
            </a:pPr>
            <a:r>
              <a:rPr lang="en-US" sz="1765" dirty="0">
                <a:solidFill>
                  <a:srgbClr val="505050"/>
                </a:solidFill>
                <a:latin typeface="Segoe UI"/>
              </a:rPr>
              <a:t>High Value Assets</a:t>
            </a:r>
          </a:p>
        </p:txBody>
      </p:sp>
      <p:sp>
        <p:nvSpPr>
          <p:cNvPr id="40" name="TextBox 39"/>
          <p:cNvSpPr txBox="1"/>
          <p:nvPr/>
        </p:nvSpPr>
        <p:spPr>
          <a:xfrm>
            <a:off x="2309359" y="2347159"/>
            <a:ext cx="1488356" cy="363946"/>
          </a:xfrm>
          <a:prstGeom prst="rect">
            <a:avLst/>
          </a:prstGeom>
          <a:noFill/>
          <a:ln>
            <a:noFill/>
          </a:ln>
        </p:spPr>
        <p:txBody>
          <a:bodyPr wrap="none" rtlCol="0">
            <a:spAutoFit/>
          </a:bodyPr>
          <a:lstStyle/>
          <a:p>
            <a:pPr algn="ctr" defTabSz="914367">
              <a:defRPr/>
            </a:pPr>
            <a:r>
              <a:rPr lang="en-US" sz="1765" dirty="0">
                <a:solidFill>
                  <a:srgbClr val="505050"/>
                </a:solidFill>
                <a:latin typeface="Segoe UI"/>
              </a:rPr>
              <a:t>3</a:t>
            </a:r>
            <a:r>
              <a:rPr lang="en-US" sz="1765" baseline="30000" dirty="0">
                <a:solidFill>
                  <a:srgbClr val="505050"/>
                </a:solidFill>
                <a:latin typeface="Segoe UI"/>
              </a:rPr>
              <a:t>rd</a:t>
            </a:r>
            <a:r>
              <a:rPr lang="en-US" sz="1765" dirty="0">
                <a:solidFill>
                  <a:srgbClr val="505050"/>
                </a:solidFill>
                <a:latin typeface="Segoe UI"/>
              </a:rPr>
              <a:t> Party IaaS</a:t>
            </a:r>
          </a:p>
        </p:txBody>
      </p:sp>
      <p:sp>
        <p:nvSpPr>
          <p:cNvPr id="41" name="TextBox 40"/>
          <p:cNvSpPr txBox="1"/>
          <p:nvPr/>
        </p:nvSpPr>
        <p:spPr>
          <a:xfrm>
            <a:off x="7901561" y="6154308"/>
            <a:ext cx="1704313" cy="363946"/>
          </a:xfrm>
          <a:prstGeom prst="rect">
            <a:avLst/>
          </a:prstGeom>
          <a:noFill/>
        </p:spPr>
        <p:txBody>
          <a:bodyPr wrap="none" rtlCol="0">
            <a:spAutoFit/>
          </a:bodyPr>
          <a:lstStyle/>
          <a:p>
            <a:pPr defTabSz="914367">
              <a:defRPr/>
            </a:pPr>
            <a:r>
              <a:rPr lang="en-US" sz="1765" dirty="0">
                <a:solidFill>
                  <a:srgbClr val="505050"/>
                </a:solidFill>
                <a:latin typeface="Segoe UI"/>
              </a:rPr>
              <a:t>Mobile Devices</a:t>
            </a:r>
          </a:p>
        </p:txBody>
      </p:sp>
      <p:sp>
        <p:nvSpPr>
          <p:cNvPr id="43" name="TextBox 42"/>
          <p:cNvSpPr txBox="1"/>
          <p:nvPr/>
        </p:nvSpPr>
        <p:spPr>
          <a:xfrm>
            <a:off x="5954671" y="2544014"/>
            <a:ext cx="1765612" cy="363946"/>
          </a:xfrm>
          <a:prstGeom prst="rect">
            <a:avLst/>
          </a:prstGeom>
          <a:noFill/>
        </p:spPr>
        <p:txBody>
          <a:bodyPr wrap="none" rtlCol="0">
            <a:spAutoFit/>
          </a:bodyPr>
          <a:lstStyle/>
          <a:p>
            <a:pPr algn="ctr" defTabSz="914367">
              <a:defRPr/>
            </a:pPr>
            <a:r>
              <a:rPr lang="en-US" sz="1765" dirty="0">
                <a:solidFill>
                  <a:srgbClr val="505050"/>
                </a:solidFill>
                <a:latin typeface="Segoe UI"/>
              </a:rPr>
              <a:t>Microsoft Azure</a:t>
            </a:r>
          </a:p>
        </p:txBody>
      </p:sp>
      <p:sp>
        <p:nvSpPr>
          <p:cNvPr id="44" name="TextBox 43"/>
          <p:cNvSpPr txBox="1"/>
          <p:nvPr/>
        </p:nvSpPr>
        <p:spPr>
          <a:xfrm>
            <a:off x="9787775" y="2282912"/>
            <a:ext cx="1200970" cy="363946"/>
          </a:xfrm>
          <a:prstGeom prst="rect">
            <a:avLst/>
          </a:prstGeom>
          <a:noFill/>
        </p:spPr>
        <p:txBody>
          <a:bodyPr wrap="none" rtlCol="0">
            <a:spAutoFit/>
          </a:bodyPr>
          <a:lstStyle/>
          <a:p>
            <a:pPr algn="ctr" defTabSz="914367">
              <a:defRPr/>
            </a:pPr>
            <a:r>
              <a:rPr lang="en-US" sz="1765" dirty="0">
                <a:solidFill>
                  <a:srgbClr val="505050"/>
                </a:solidFill>
                <a:latin typeface="Segoe UI"/>
              </a:rPr>
              <a:t>Office 365</a:t>
            </a:r>
          </a:p>
        </p:txBody>
      </p:sp>
      <p:grpSp>
        <p:nvGrpSpPr>
          <p:cNvPr id="56" name="Group 55"/>
          <p:cNvGrpSpPr/>
          <p:nvPr/>
        </p:nvGrpSpPr>
        <p:grpSpPr>
          <a:xfrm>
            <a:off x="3982648" y="270360"/>
            <a:ext cx="5377866" cy="2168607"/>
            <a:chOff x="4062508" y="704417"/>
            <a:chExt cx="5485703" cy="2212092"/>
          </a:xfrm>
        </p:grpSpPr>
        <p:pic>
          <p:nvPicPr>
            <p:cNvPr id="10" name="Picture 9"/>
            <p:cNvPicPr>
              <a:picLocks noChangeAspect="1"/>
            </p:cNvPicPr>
            <p:nvPr/>
          </p:nvPicPr>
          <p:blipFill>
            <a:blip r:embed="rId3"/>
            <a:stretch>
              <a:fillRect/>
            </a:stretch>
          </p:blipFill>
          <p:spPr>
            <a:xfrm>
              <a:off x="4062508" y="704417"/>
              <a:ext cx="5485703" cy="2212092"/>
            </a:xfrm>
            <a:prstGeom prst="rect">
              <a:avLst/>
            </a:prstGeom>
          </p:spPr>
        </p:pic>
        <p:sp>
          <p:nvSpPr>
            <p:cNvPr id="49" name="Rectangle 48"/>
            <p:cNvSpPr/>
            <p:nvPr/>
          </p:nvSpPr>
          <p:spPr>
            <a:xfrm>
              <a:off x="6501612" y="1429464"/>
              <a:ext cx="1094689" cy="369332"/>
            </a:xfrm>
            <a:prstGeom prst="rect">
              <a:avLst/>
            </a:prstGeom>
            <a:ln>
              <a:noFill/>
            </a:ln>
          </p:spPr>
          <p:txBody>
            <a:bodyPr wrap="square" lIns="0" tIns="0" rIns="0" bIns="0" anchor="ctr">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fontAlgn="base">
                <a:spcBef>
                  <a:spcPct val="0"/>
                </a:spcBef>
                <a:spcAft>
                  <a:spcPct val="0"/>
                </a:spcAft>
                <a:defRPr/>
              </a:pPr>
              <a:r>
                <a:rPr lang="en-US" sz="1176" dirty="0">
                  <a:solidFill>
                    <a:srgbClr val="FFFFFF"/>
                  </a:solidFill>
                  <a:latin typeface="Segoe UI" panose="020B0502040204020203" pitchFamily="34" charset="0"/>
                  <a:cs typeface="Segoe UI" panose="020B0502040204020203" pitchFamily="34" charset="0"/>
                </a:rPr>
                <a:t>Azure Active Directory</a:t>
              </a:r>
            </a:p>
          </p:txBody>
        </p:sp>
        <p:grpSp>
          <p:nvGrpSpPr>
            <p:cNvPr id="50" name="Group 4"/>
            <p:cNvGrpSpPr>
              <a:grpSpLocks noChangeAspect="1"/>
            </p:cNvGrpSpPr>
            <p:nvPr/>
          </p:nvGrpSpPr>
          <p:grpSpPr bwMode="auto">
            <a:xfrm>
              <a:off x="6701594" y="868831"/>
              <a:ext cx="506480" cy="503288"/>
              <a:chOff x="3125" y="1415"/>
              <a:chExt cx="1586" cy="1576"/>
            </a:xfrm>
            <a:solidFill>
              <a:srgbClr val="F2F2F2"/>
            </a:solidFill>
          </p:grpSpPr>
          <p:sp>
            <p:nvSpPr>
              <p:cNvPr id="51" name="Freeform 5"/>
              <p:cNvSpPr>
                <a:spLocks/>
              </p:cNvSpPr>
              <p:nvPr/>
            </p:nvSpPr>
            <p:spPr bwMode="auto">
              <a:xfrm>
                <a:off x="3942" y="2006"/>
                <a:ext cx="273" cy="494"/>
              </a:xfrm>
              <a:custGeom>
                <a:avLst/>
                <a:gdLst>
                  <a:gd name="T0" fmla="*/ 19 w 115"/>
                  <a:gd name="T1" fmla="*/ 0 h 208"/>
                  <a:gd name="T2" fmla="*/ 0 w 115"/>
                  <a:gd name="T3" fmla="*/ 7 h 208"/>
                  <a:gd name="T4" fmla="*/ 0 w 115"/>
                  <a:gd name="T5" fmla="*/ 207 h 208"/>
                  <a:gd name="T6" fmla="*/ 3 w 115"/>
                  <a:gd name="T7" fmla="*/ 208 h 208"/>
                  <a:gd name="T8" fmla="*/ 114 w 115"/>
                  <a:gd name="T9" fmla="*/ 135 h 208"/>
                  <a:gd name="T10" fmla="*/ 114 w 115"/>
                  <a:gd name="T11" fmla="*/ 131 h 208"/>
                  <a:gd name="T12" fmla="*/ 115 w 115"/>
                  <a:gd name="T13" fmla="*/ 119 h 208"/>
                  <a:gd name="T14" fmla="*/ 19 w 115"/>
                  <a:gd name="T15" fmla="*/ 0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208">
                    <a:moveTo>
                      <a:pt x="19" y="0"/>
                    </a:moveTo>
                    <a:cubicBezTo>
                      <a:pt x="13" y="4"/>
                      <a:pt x="6" y="6"/>
                      <a:pt x="0" y="7"/>
                    </a:cubicBezTo>
                    <a:cubicBezTo>
                      <a:pt x="0" y="207"/>
                      <a:pt x="0" y="207"/>
                      <a:pt x="0" y="207"/>
                    </a:cubicBezTo>
                    <a:cubicBezTo>
                      <a:pt x="1" y="208"/>
                      <a:pt x="2" y="208"/>
                      <a:pt x="3" y="208"/>
                    </a:cubicBezTo>
                    <a:cubicBezTo>
                      <a:pt x="114" y="135"/>
                      <a:pt x="114" y="135"/>
                      <a:pt x="114" y="135"/>
                    </a:cubicBezTo>
                    <a:cubicBezTo>
                      <a:pt x="114" y="134"/>
                      <a:pt x="114" y="132"/>
                      <a:pt x="114" y="131"/>
                    </a:cubicBezTo>
                    <a:cubicBezTo>
                      <a:pt x="114" y="127"/>
                      <a:pt x="115" y="123"/>
                      <a:pt x="115" y="119"/>
                    </a:cubicBezTo>
                    <a:lnTo>
                      <a:pt x="1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12" tIns="33606" rIns="67212" bIns="33606" numCol="1" anchor="t" anchorCtr="0" compatLnSpc="1">
                <a:prstTxWarp prst="textNoShape">
                  <a:avLst/>
                </a:prstTxWarp>
              </a:bodyPr>
              <a:lstStyle/>
              <a:p>
                <a:pPr defTabSz="671572" fontAlgn="base">
                  <a:spcBef>
                    <a:spcPct val="0"/>
                  </a:spcBef>
                  <a:spcAft>
                    <a:spcPct val="0"/>
                  </a:spcAft>
                  <a:defRPr/>
                </a:pPr>
                <a:endParaRPr lang="en-US" sz="1298" kern="0">
                  <a:solidFill>
                    <a:srgbClr val="FFFFFF"/>
                  </a:solidFill>
                  <a:latin typeface="Segoe UI"/>
                  <a:ea typeface="ＭＳ Ｐゴシック" charset="0"/>
                </a:endParaRPr>
              </a:p>
            </p:txBody>
          </p:sp>
          <p:sp>
            <p:nvSpPr>
              <p:cNvPr id="52" name="Freeform 6"/>
              <p:cNvSpPr>
                <a:spLocks/>
              </p:cNvSpPr>
              <p:nvPr/>
            </p:nvSpPr>
            <p:spPr bwMode="auto">
              <a:xfrm>
                <a:off x="3600" y="2013"/>
                <a:ext cx="275" cy="487"/>
              </a:xfrm>
              <a:custGeom>
                <a:avLst/>
                <a:gdLst>
                  <a:gd name="T0" fmla="*/ 0 w 116"/>
                  <a:gd name="T1" fmla="*/ 106 h 205"/>
                  <a:gd name="T2" fmla="*/ 5 w 116"/>
                  <a:gd name="T3" fmla="*/ 128 h 205"/>
                  <a:gd name="T4" fmla="*/ 3 w 116"/>
                  <a:gd name="T5" fmla="*/ 141 h 205"/>
                  <a:gd name="T6" fmla="*/ 116 w 116"/>
                  <a:gd name="T7" fmla="*/ 205 h 205"/>
                  <a:gd name="T8" fmla="*/ 116 w 116"/>
                  <a:gd name="T9" fmla="*/ 1 h 205"/>
                  <a:gd name="T10" fmla="*/ 113 w 116"/>
                  <a:gd name="T11" fmla="*/ 0 h 205"/>
                  <a:gd name="T12" fmla="*/ 0 w 116"/>
                  <a:gd name="T13" fmla="*/ 106 h 205"/>
                </a:gdLst>
                <a:ahLst/>
                <a:cxnLst>
                  <a:cxn ang="0">
                    <a:pos x="T0" y="T1"/>
                  </a:cxn>
                  <a:cxn ang="0">
                    <a:pos x="T2" y="T3"/>
                  </a:cxn>
                  <a:cxn ang="0">
                    <a:pos x="T4" y="T5"/>
                  </a:cxn>
                  <a:cxn ang="0">
                    <a:pos x="T6" y="T7"/>
                  </a:cxn>
                  <a:cxn ang="0">
                    <a:pos x="T8" y="T9"/>
                  </a:cxn>
                  <a:cxn ang="0">
                    <a:pos x="T10" y="T11"/>
                  </a:cxn>
                  <a:cxn ang="0">
                    <a:pos x="T12" y="T13"/>
                  </a:cxn>
                </a:cxnLst>
                <a:rect l="0" t="0" r="r" b="b"/>
                <a:pathLst>
                  <a:path w="116" h="205">
                    <a:moveTo>
                      <a:pt x="0" y="106"/>
                    </a:moveTo>
                    <a:cubicBezTo>
                      <a:pt x="3" y="113"/>
                      <a:pt x="5" y="120"/>
                      <a:pt x="5" y="128"/>
                    </a:cubicBezTo>
                    <a:cubicBezTo>
                      <a:pt x="5" y="132"/>
                      <a:pt x="4" y="137"/>
                      <a:pt x="3" y="141"/>
                    </a:cubicBezTo>
                    <a:cubicBezTo>
                      <a:pt x="116" y="205"/>
                      <a:pt x="116" y="205"/>
                      <a:pt x="116" y="205"/>
                    </a:cubicBezTo>
                    <a:cubicBezTo>
                      <a:pt x="116" y="1"/>
                      <a:pt x="116" y="1"/>
                      <a:pt x="116" y="1"/>
                    </a:cubicBezTo>
                    <a:cubicBezTo>
                      <a:pt x="115" y="1"/>
                      <a:pt x="114" y="1"/>
                      <a:pt x="113" y="0"/>
                    </a:cubicBezTo>
                    <a:lnTo>
                      <a:pt x="0" y="1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12" tIns="33606" rIns="67212" bIns="33606" numCol="1" anchor="t" anchorCtr="0" compatLnSpc="1">
                <a:prstTxWarp prst="textNoShape">
                  <a:avLst/>
                </a:prstTxWarp>
              </a:bodyPr>
              <a:lstStyle/>
              <a:p>
                <a:pPr defTabSz="671572" fontAlgn="base">
                  <a:spcBef>
                    <a:spcPct val="0"/>
                  </a:spcBef>
                  <a:spcAft>
                    <a:spcPct val="0"/>
                  </a:spcAft>
                  <a:defRPr/>
                </a:pPr>
                <a:endParaRPr lang="en-US" sz="1298" kern="0">
                  <a:solidFill>
                    <a:srgbClr val="FFFFFF"/>
                  </a:solidFill>
                  <a:latin typeface="Segoe UI"/>
                  <a:ea typeface="ＭＳ Ｐゴシック" charset="0"/>
                </a:endParaRPr>
              </a:p>
            </p:txBody>
          </p:sp>
          <p:sp>
            <p:nvSpPr>
              <p:cNvPr id="53" name="Freeform 7"/>
              <p:cNvSpPr>
                <a:spLocks noEditPoints="1"/>
              </p:cNvSpPr>
              <p:nvPr/>
            </p:nvSpPr>
            <p:spPr bwMode="auto">
              <a:xfrm>
                <a:off x="3125" y="1415"/>
                <a:ext cx="1586" cy="1576"/>
              </a:xfrm>
              <a:custGeom>
                <a:avLst/>
                <a:gdLst>
                  <a:gd name="T0" fmla="*/ 331 w 668"/>
                  <a:gd name="T1" fmla="*/ 0 h 664"/>
                  <a:gd name="T2" fmla="*/ 0 w 668"/>
                  <a:gd name="T3" fmla="*/ 391 h 664"/>
                  <a:gd name="T4" fmla="*/ 331 w 668"/>
                  <a:gd name="T5" fmla="*/ 664 h 664"/>
                  <a:gd name="T6" fmla="*/ 668 w 668"/>
                  <a:gd name="T7" fmla="*/ 391 h 664"/>
                  <a:gd name="T8" fmla="*/ 331 w 668"/>
                  <a:gd name="T9" fmla="*/ 0 h 664"/>
                  <a:gd name="T10" fmla="*/ 511 w 668"/>
                  <a:gd name="T11" fmla="*/ 434 h 664"/>
                  <a:gd name="T12" fmla="*/ 473 w 668"/>
                  <a:gd name="T13" fmla="*/ 417 h 664"/>
                  <a:gd name="T14" fmla="*/ 379 w 668"/>
                  <a:gd name="T15" fmla="*/ 478 h 664"/>
                  <a:gd name="T16" fmla="*/ 389 w 668"/>
                  <a:gd name="T17" fmla="*/ 509 h 664"/>
                  <a:gd name="T18" fmla="*/ 335 w 668"/>
                  <a:gd name="T19" fmla="*/ 563 h 664"/>
                  <a:gd name="T20" fmla="*/ 282 w 668"/>
                  <a:gd name="T21" fmla="*/ 509 h 664"/>
                  <a:gd name="T22" fmla="*/ 293 w 668"/>
                  <a:gd name="T23" fmla="*/ 477 h 664"/>
                  <a:gd name="T24" fmla="*/ 189 w 668"/>
                  <a:gd name="T25" fmla="*/ 418 h 664"/>
                  <a:gd name="T26" fmla="*/ 152 w 668"/>
                  <a:gd name="T27" fmla="*/ 434 h 664"/>
                  <a:gd name="T28" fmla="*/ 98 w 668"/>
                  <a:gd name="T29" fmla="*/ 380 h 664"/>
                  <a:gd name="T30" fmla="*/ 152 w 668"/>
                  <a:gd name="T31" fmla="*/ 327 h 664"/>
                  <a:gd name="T32" fmla="*/ 178 w 668"/>
                  <a:gd name="T33" fmla="*/ 334 h 664"/>
                  <a:gd name="T34" fmla="*/ 287 w 668"/>
                  <a:gd name="T35" fmla="*/ 232 h 664"/>
                  <a:gd name="T36" fmla="*/ 277 w 668"/>
                  <a:gd name="T37" fmla="*/ 198 h 664"/>
                  <a:gd name="T38" fmla="*/ 335 w 668"/>
                  <a:gd name="T39" fmla="*/ 140 h 664"/>
                  <a:gd name="T40" fmla="*/ 394 w 668"/>
                  <a:gd name="T41" fmla="*/ 198 h 664"/>
                  <a:gd name="T42" fmla="*/ 386 w 668"/>
                  <a:gd name="T43" fmla="*/ 227 h 664"/>
                  <a:gd name="T44" fmla="*/ 478 w 668"/>
                  <a:gd name="T45" fmla="*/ 339 h 664"/>
                  <a:gd name="T46" fmla="*/ 511 w 668"/>
                  <a:gd name="T47" fmla="*/ 327 h 664"/>
                  <a:gd name="T48" fmla="*/ 565 w 668"/>
                  <a:gd name="T49" fmla="*/ 380 h 664"/>
                  <a:gd name="T50" fmla="*/ 511 w 668"/>
                  <a:gd name="T51" fmla="*/ 434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8" h="664">
                    <a:moveTo>
                      <a:pt x="331" y="0"/>
                    </a:moveTo>
                    <a:cubicBezTo>
                      <a:pt x="0" y="391"/>
                      <a:pt x="0" y="391"/>
                      <a:pt x="0" y="391"/>
                    </a:cubicBezTo>
                    <a:cubicBezTo>
                      <a:pt x="331" y="664"/>
                      <a:pt x="331" y="664"/>
                      <a:pt x="331" y="664"/>
                    </a:cubicBezTo>
                    <a:cubicBezTo>
                      <a:pt x="668" y="391"/>
                      <a:pt x="668" y="391"/>
                      <a:pt x="668" y="391"/>
                    </a:cubicBezTo>
                    <a:lnTo>
                      <a:pt x="331" y="0"/>
                    </a:lnTo>
                    <a:close/>
                    <a:moveTo>
                      <a:pt x="511" y="434"/>
                    </a:moveTo>
                    <a:cubicBezTo>
                      <a:pt x="496" y="434"/>
                      <a:pt x="482" y="427"/>
                      <a:pt x="473" y="417"/>
                    </a:cubicBezTo>
                    <a:cubicBezTo>
                      <a:pt x="379" y="478"/>
                      <a:pt x="379" y="478"/>
                      <a:pt x="379" y="478"/>
                    </a:cubicBezTo>
                    <a:cubicBezTo>
                      <a:pt x="385" y="487"/>
                      <a:pt x="389" y="498"/>
                      <a:pt x="389" y="509"/>
                    </a:cubicBezTo>
                    <a:cubicBezTo>
                      <a:pt x="389" y="539"/>
                      <a:pt x="365" y="563"/>
                      <a:pt x="335" y="563"/>
                    </a:cubicBezTo>
                    <a:cubicBezTo>
                      <a:pt x="305" y="563"/>
                      <a:pt x="282" y="539"/>
                      <a:pt x="282" y="509"/>
                    </a:cubicBezTo>
                    <a:cubicBezTo>
                      <a:pt x="282" y="497"/>
                      <a:pt x="286" y="486"/>
                      <a:pt x="293" y="477"/>
                    </a:cubicBezTo>
                    <a:cubicBezTo>
                      <a:pt x="189" y="418"/>
                      <a:pt x="189" y="418"/>
                      <a:pt x="189" y="418"/>
                    </a:cubicBezTo>
                    <a:cubicBezTo>
                      <a:pt x="179" y="428"/>
                      <a:pt x="166" y="434"/>
                      <a:pt x="152" y="434"/>
                    </a:cubicBezTo>
                    <a:cubicBezTo>
                      <a:pt x="122" y="434"/>
                      <a:pt x="98" y="410"/>
                      <a:pt x="98" y="380"/>
                    </a:cubicBezTo>
                    <a:cubicBezTo>
                      <a:pt x="98" y="350"/>
                      <a:pt x="122" y="327"/>
                      <a:pt x="152" y="327"/>
                    </a:cubicBezTo>
                    <a:cubicBezTo>
                      <a:pt x="161" y="327"/>
                      <a:pt x="170" y="329"/>
                      <a:pt x="178" y="334"/>
                    </a:cubicBezTo>
                    <a:cubicBezTo>
                      <a:pt x="287" y="232"/>
                      <a:pt x="287" y="232"/>
                      <a:pt x="287" y="232"/>
                    </a:cubicBezTo>
                    <a:cubicBezTo>
                      <a:pt x="281" y="222"/>
                      <a:pt x="277" y="211"/>
                      <a:pt x="277" y="198"/>
                    </a:cubicBezTo>
                    <a:cubicBezTo>
                      <a:pt x="277" y="166"/>
                      <a:pt x="303" y="140"/>
                      <a:pt x="335" y="140"/>
                    </a:cubicBezTo>
                    <a:cubicBezTo>
                      <a:pt x="367" y="140"/>
                      <a:pt x="394" y="166"/>
                      <a:pt x="394" y="198"/>
                    </a:cubicBezTo>
                    <a:cubicBezTo>
                      <a:pt x="394" y="208"/>
                      <a:pt x="391" y="218"/>
                      <a:pt x="386" y="227"/>
                    </a:cubicBezTo>
                    <a:cubicBezTo>
                      <a:pt x="478" y="339"/>
                      <a:pt x="478" y="339"/>
                      <a:pt x="478" y="339"/>
                    </a:cubicBezTo>
                    <a:cubicBezTo>
                      <a:pt x="487" y="331"/>
                      <a:pt x="499" y="327"/>
                      <a:pt x="511" y="327"/>
                    </a:cubicBezTo>
                    <a:cubicBezTo>
                      <a:pt x="541" y="327"/>
                      <a:pt x="565" y="350"/>
                      <a:pt x="565" y="380"/>
                    </a:cubicBezTo>
                    <a:cubicBezTo>
                      <a:pt x="565" y="410"/>
                      <a:pt x="541" y="434"/>
                      <a:pt x="511" y="4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12" tIns="33606" rIns="67212" bIns="33606" numCol="1" anchor="t" anchorCtr="0" compatLnSpc="1">
                <a:prstTxWarp prst="textNoShape">
                  <a:avLst/>
                </a:prstTxWarp>
              </a:bodyPr>
              <a:lstStyle/>
              <a:p>
                <a:pPr defTabSz="671572" fontAlgn="base">
                  <a:spcBef>
                    <a:spcPct val="0"/>
                  </a:spcBef>
                  <a:spcAft>
                    <a:spcPct val="0"/>
                  </a:spcAft>
                  <a:defRPr/>
                </a:pPr>
                <a:endParaRPr lang="en-US" sz="1298" kern="0">
                  <a:solidFill>
                    <a:srgbClr val="FFFFFF"/>
                  </a:solidFill>
                  <a:latin typeface="Segoe UI"/>
                  <a:ea typeface="ＭＳ Ｐゴシック" charset="0"/>
                </a:endParaRPr>
              </a:p>
            </p:txBody>
          </p:sp>
        </p:grpSp>
      </p:grpSp>
      <p:pic>
        <p:nvPicPr>
          <p:cNvPr id="54" name="Picture 53"/>
          <p:cNvPicPr>
            <a:picLocks noChangeAspect="1"/>
          </p:cNvPicPr>
          <p:nvPr/>
        </p:nvPicPr>
        <p:blipFill>
          <a:blip r:embed="rId4"/>
          <a:stretch>
            <a:fillRect/>
          </a:stretch>
        </p:blipFill>
        <p:spPr>
          <a:xfrm>
            <a:off x="953937" y="1739126"/>
            <a:ext cx="1075710" cy="1146819"/>
          </a:xfrm>
          <a:prstGeom prst="rect">
            <a:avLst/>
          </a:prstGeom>
        </p:spPr>
      </p:pic>
      <p:pic>
        <p:nvPicPr>
          <p:cNvPr id="55" name="Picture 54"/>
          <p:cNvPicPr>
            <a:picLocks noChangeAspect="1"/>
          </p:cNvPicPr>
          <p:nvPr/>
        </p:nvPicPr>
        <p:blipFill>
          <a:blip r:embed="rId5"/>
          <a:stretch>
            <a:fillRect/>
          </a:stretch>
        </p:blipFill>
        <p:spPr>
          <a:xfrm>
            <a:off x="2605324" y="1447524"/>
            <a:ext cx="896425" cy="823471"/>
          </a:xfrm>
          <a:prstGeom prst="rect">
            <a:avLst/>
          </a:prstGeom>
        </p:spPr>
      </p:pic>
      <p:pic>
        <p:nvPicPr>
          <p:cNvPr id="57" name="Picture 56"/>
          <p:cNvPicPr>
            <a:picLocks noChangeAspect="1"/>
          </p:cNvPicPr>
          <p:nvPr/>
        </p:nvPicPr>
        <p:blipFill>
          <a:blip r:embed="rId6"/>
          <a:stretch>
            <a:fillRect/>
          </a:stretch>
        </p:blipFill>
        <p:spPr>
          <a:xfrm>
            <a:off x="744621" y="3547737"/>
            <a:ext cx="986067" cy="942971"/>
          </a:xfrm>
          <a:prstGeom prst="rect">
            <a:avLst/>
          </a:prstGeom>
        </p:spPr>
      </p:pic>
      <p:pic>
        <p:nvPicPr>
          <p:cNvPr id="58" name="Picture 57"/>
          <p:cNvPicPr>
            <a:picLocks noChangeAspect="1"/>
          </p:cNvPicPr>
          <p:nvPr/>
        </p:nvPicPr>
        <p:blipFill>
          <a:blip r:embed="rId7"/>
          <a:stretch>
            <a:fillRect/>
          </a:stretch>
        </p:blipFill>
        <p:spPr>
          <a:xfrm>
            <a:off x="2899107" y="5285455"/>
            <a:ext cx="1405079" cy="794997"/>
          </a:xfrm>
          <a:prstGeom prst="rect">
            <a:avLst/>
          </a:prstGeom>
        </p:spPr>
      </p:pic>
      <p:grpSp>
        <p:nvGrpSpPr>
          <p:cNvPr id="61" name="Group 60"/>
          <p:cNvGrpSpPr/>
          <p:nvPr/>
        </p:nvGrpSpPr>
        <p:grpSpPr>
          <a:xfrm>
            <a:off x="985729" y="5033469"/>
            <a:ext cx="1142907" cy="796578"/>
            <a:chOff x="955154" y="5702161"/>
            <a:chExt cx="1165825" cy="812551"/>
          </a:xfrm>
        </p:grpSpPr>
        <p:pic>
          <p:nvPicPr>
            <p:cNvPr id="59" name="Picture 58"/>
            <p:cNvPicPr>
              <a:picLocks noChangeAspect="1"/>
            </p:cNvPicPr>
            <p:nvPr/>
          </p:nvPicPr>
          <p:blipFill>
            <a:blip r:embed="rId5"/>
            <a:stretch>
              <a:fillRect/>
            </a:stretch>
          </p:blipFill>
          <p:spPr>
            <a:xfrm>
              <a:off x="955154" y="5702161"/>
              <a:ext cx="884538" cy="812551"/>
            </a:xfrm>
            <a:prstGeom prst="rect">
              <a:avLst/>
            </a:prstGeom>
          </p:spPr>
        </p:pic>
        <p:pic>
          <p:nvPicPr>
            <p:cNvPr id="60" name="Picture 59"/>
            <p:cNvPicPr>
              <a:picLocks noChangeAspect="1"/>
            </p:cNvPicPr>
            <p:nvPr/>
          </p:nvPicPr>
          <p:blipFill>
            <a:blip r:embed="rId5"/>
            <a:stretch>
              <a:fillRect/>
            </a:stretch>
          </p:blipFill>
          <p:spPr>
            <a:xfrm>
              <a:off x="1236441" y="5702161"/>
              <a:ext cx="884538" cy="812551"/>
            </a:xfrm>
            <a:prstGeom prst="rect">
              <a:avLst/>
            </a:prstGeom>
          </p:spPr>
        </p:pic>
      </p:grpSp>
      <p:pic>
        <p:nvPicPr>
          <p:cNvPr id="63" name="Picture 62"/>
          <p:cNvPicPr>
            <a:picLocks noChangeAspect="1"/>
          </p:cNvPicPr>
          <p:nvPr/>
        </p:nvPicPr>
        <p:blipFill>
          <a:blip r:embed="rId8"/>
          <a:stretch>
            <a:fillRect/>
          </a:stretch>
        </p:blipFill>
        <p:spPr>
          <a:xfrm>
            <a:off x="8209508" y="5278795"/>
            <a:ext cx="1117893" cy="808319"/>
          </a:xfrm>
          <a:prstGeom prst="rect">
            <a:avLst/>
          </a:prstGeom>
        </p:spPr>
      </p:pic>
      <p:grpSp>
        <p:nvGrpSpPr>
          <p:cNvPr id="72" name="Group 71"/>
          <p:cNvGrpSpPr/>
          <p:nvPr/>
        </p:nvGrpSpPr>
        <p:grpSpPr>
          <a:xfrm>
            <a:off x="10462129" y="2739642"/>
            <a:ext cx="945459" cy="973750"/>
            <a:chOff x="10628869" y="2965042"/>
            <a:chExt cx="1050510" cy="1081945"/>
          </a:xfrm>
        </p:grpSpPr>
        <p:pic>
          <p:nvPicPr>
            <p:cNvPr id="66" name="Picture 65"/>
            <p:cNvPicPr>
              <a:picLocks noChangeAspect="1"/>
            </p:cNvPicPr>
            <p:nvPr/>
          </p:nvPicPr>
          <p:blipFill>
            <a:blip r:embed="rId5"/>
            <a:stretch>
              <a:fillRect/>
            </a:stretch>
          </p:blipFill>
          <p:spPr>
            <a:xfrm>
              <a:off x="10628869" y="3081971"/>
              <a:ext cx="1050510" cy="965016"/>
            </a:xfrm>
            <a:prstGeom prst="rect">
              <a:avLst/>
            </a:prstGeom>
          </p:spPr>
        </p:pic>
        <p:pic>
          <p:nvPicPr>
            <p:cNvPr id="67" name="Picture 66"/>
            <p:cNvPicPr>
              <a:picLocks noChangeAspect="1"/>
            </p:cNvPicPr>
            <p:nvPr/>
          </p:nvPicPr>
          <p:blipFill>
            <a:blip r:embed="rId9"/>
            <a:stretch>
              <a:fillRect/>
            </a:stretch>
          </p:blipFill>
          <p:spPr>
            <a:xfrm>
              <a:off x="10893533" y="2965042"/>
              <a:ext cx="521183" cy="510891"/>
            </a:xfrm>
            <a:prstGeom prst="rect">
              <a:avLst/>
            </a:prstGeom>
          </p:spPr>
        </p:pic>
      </p:grpSp>
      <p:pic>
        <p:nvPicPr>
          <p:cNvPr id="69" name="Picture 6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841662" y="1613060"/>
            <a:ext cx="1093196" cy="512943"/>
          </a:xfrm>
          <a:prstGeom prst="rect">
            <a:avLst/>
          </a:prstGeom>
        </p:spPr>
      </p:pic>
      <p:pic>
        <p:nvPicPr>
          <p:cNvPr id="83" name="Picture 82"/>
          <p:cNvPicPr>
            <a:picLocks noChangeAspect="1"/>
          </p:cNvPicPr>
          <p:nvPr/>
        </p:nvPicPr>
        <p:blipFill>
          <a:blip r:embed="rId11"/>
          <a:stretch>
            <a:fillRect/>
          </a:stretch>
        </p:blipFill>
        <p:spPr>
          <a:xfrm>
            <a:off x="7336057" y="1398789"/>
            <a:ext cx="431047" cy="407777"/>
          </a:xfrm>
          <a:prstGeom prst="rect">
            <a:avLst/>
          </a:prstGeom>
        </p:spPr>
      </p:pic>
      <p:sp>
        <p:nvSpPr>
          <p:cNvPr id="96" name="Rectangle 95"/>
          <p:cNvSpPr/>
          <p:nvPr/>
        </p:nvSpPr>
        <p:spPr>
          <a:xfrm>
            <a:off x="5484328" y="1713745"/>
            <a:ext cx="1381374" cy="362072"/>
          </a:xfrm>
          <a:prstGeom prst="rect">
            <a:avLst/>
          </a:prstGeom>
          <a:ln>
            <a:noFill/>
          </a:ln>
        </p:spPr>
        <p:txBody>
          <a:bodyPr wrap="square" lIns="0" tIns="0" rIns="0" bIns="0" anchor="ctr">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fontAlgn="base">
              <a:spcBef>
                <a:spcPct val="0"/>
              </a:spcBef>
              <a:spcAft>
                <a:spcPct val="0"/>
              </a:spcAft>
              <a:defRPr/>
            </a:pPr>
            <a:r>
              <a:rPr lang="en-US" sz="1176" dirty="0">
                <a:solidFill>
                  <a:srgbClr val="FFFFFF"/>
                </a:solidFill>
                <a:latin typeface="Segoe UI" panose="020B0502040204020203" pitchFamily="34" charset="0"/>
                <a:cs typeface="Segoe UI" panose="020B0502040204020203" pitchFamily="34" charset="0"/>
              </a:rPr>
              <a:t>Rights Management Services</a:t>
            </a:r>
          </a:p>
        </p:txBody>
      </p:sp>
      <p:sp>
        <p:nvSpPr>
          <p:cNvPr id="97" name="Rectangle 96"/>
          <p:cNvSpPr/>
          <p:nvPr/>
        </p:nvSpPr>
        <p:spPr>
          <a:xfrm>
            <a:off x="6949362" y="1873558"/>
            <a:ext cx="1204438" cy="362072"/>
          </a:xfrm>
          <a:prstGeom prst="rect">
            <a:avLst/>
          </a:prstGeom>
          <a:ln>
            <a:noFill/>
          </a:ln>
        </p:spPr>
        <p:txBody>
          <a:bodyPr wrap="square" lIns="0" tIns="0" rIns="0" bIns="0" anchor="ctr">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fontAlgn="base">
              <a:spcBef>
                <a:spcPct val="0"/>
              </a:spcBef>
              <a:spcAft>
                <a:spcPct val="0"/>
              </a:spcAft>
              <a:defRPr/>
            </a:pPr>
            <a:r>
              <a:rPr lang="en-US" sz="1176" dirty="0">
                <a:solidFill>
                  <a:srgbClr val="FFFFFF"/>
                </a:solidFill>
                <a:latin typeface="Segoe UI" panose="020B0502040204020203" pitchFamily="34" charset="0"/>
                <a:cs typeface="Segoe UI" panose="020B0502040204020203" pitchFamily="34" charset="0"/>
              </a:rPr>
              <a:t>Key Management Services</a:t>
            </a:r>
          </a:p>
        </p:txBody>
      </p:sp>
      <p:pic>
        <p:nvPicPr>
          <p:cNvPr id="99" name="Picture 98"/>
          <p:cNvPicPr>
            <a:picLocks noChangeAspect="1"/>
          </p:cNvPicPr>
          <p:nvPr/>
        </p:nvPicPr>
        <p:blipFill>
          <a:blip r:embed="rId11"/>
          <a:stretch>
            <a:fillRect/>
          </a:stretch>
        </p:blipFill>
        <p:spPr>
          <a:xfrm>
            <a:off x="5956577" y="1276087"/>
            <a:ext cx="431047" cy="407777"/>
          </a:xfrm>
          <a:prstGeom prst="rect">
            <a:avLst/>
          </a:prstGeom>
        </p:spPr>
      </p:pic>
      <p:sp>
        <p:nvSpPr>
          <p:cNvPr id="100" name="TextBox 99"/>
          <p:cNvSpPr txBox="1"/>
          <p:nvPr/>
        </p:nvSpPr>
        <p:spPr>
          <a:xfrm>
            <a:off x="4673928" y="2069793"/>
            <a:ext cx="456047" cy="271554"/>
          </a:xfrm>
          <a:prstGeom prst="rect">
            <a:avLst/>
          </a:prstGeom>
          <a:noFill/>
        </p:spPr>
        <p:txBody>
          <a:bodyPr wrap="none" rtlCol="0">
            <a:spAutoFit/>
          </a:bodyPr>
          <a:lstStyle/>
          <a:p>
            <a:pPr defTabSz="914367">
              <a:defRPr/>
            </a:pPr>
            <a:r>
              <a:rPr lang="en-US" sz="1176" dirty="0">
                <a:solidFill>
                  <a:srgbClr val="FFFFFF"/>
                </a:solidFill>
                <a:latin typeface="Segoe UI" panose="020B0502040204020203" pitchFamily="34" charset="0"/>
                <a:cs typeface="Segoe UI" panose="020B0502040204020203" pitchFamily="34" charset="0"/>
              </a:rPr>
              <a:t>IaaS</a:t>
            </a:r>
          </a:p>
        </p:txBody>
      </p:sp>
      <p:pic>
        <p:nvPicPr>
          <p:cNvPr id="101" name="Picture 100"/>
          <p:cNvPicPr>
            <a:picLocks noChangeAspect="1"/>
          </p:cNvPicPr>
          <p:nvPr/>
        </p:nvPicPr>
        <p:blipFill>
          <a:blip r:embed="rId5"/>
          <a:stretch>
            <a:fillRect/>
          </a:stretch>
        </p:blipFill>
        <p:spPr>
          <a:xfrm>
            <a:off x="4447647" y="1181952"/>
            <a:ext cx="908609" cy="834662"/>
          </a:xfrm>
          <a:prstGeom prst="rect">
            <a:avLst/>
          </a:prstGeom>
        </p:spPr>
      </p:pic>
      <p:sp>
        <p:nvSpPr>
          <p:cNvPr id="102" name="TextBox 101"/>
          <p:cNvSpPr txBox="1"/>
          <p:nvPr/>
        </p:nvSpPr>
        <p:spPr>
          <a:xfrm>
            <a:off x="8597769" y="1935900"/>
            <a:ext cx="503664" cy="273280"/>
          </a:xfrm>
          <a:prstGeom prst="rect">
            <a:avLst/>
          </a:prstGeom>
          <a:noFill/>
        </p:spPr>
        <p:txBody>
          <a:bodyPr wrap="none" rtlCol="0">
            <a:spAutoFit/>
          </a:bodyPr>
          <a:lstStyle/>
          <a:p>
            <a:pPr defTabSz="914367">
              <a:defRPr/>
            </a:pPr>
            <a:r>
              <a:rPr lang="en-US" sz="1176" dirty="0">
                <a:solidFill>
                  <a:srgbClr val="FFFFFF"/>
                </a:solidFill>
                <a:latin typeface="Segoe UI" panose="020B0502040204020203" pitchFamily="34" charset="0"/>
                <a:cs typeface="Segoe UI" panose="020B0502040204020203" pitchFamily="34" charset="0"/>
              </a:rPr>
              <a:t>PaaS</a:t>
            </a:r>
          </a:p>
        </p:txBody>
      </p:sp>
      <p:pic>
        <p:nvPicPr>
          <p:cNvPr id="103" name="Picture 102"/>
          <p:cNvPicPr>
            <a:picLocks noChangeAspect="1"/>
          </p:cNvPicPr>
          <p:nvPr/>
        </p:nvPicPr>
        <p:blipFill>
          <a:blip r:embed="rId5"/>
          <a:stretch>
            <a:fillRect/>
          </a:stretch>
        </p:blipFill>
        <p:spPr>
          <a:xfrm>
            <a:off x="8382729" y="1040653"/>
            <a:ext cx="925291" cy="849988"/>
          </a:xfrm>
          <a:prstGeom prst="rect">
            <a:avLst/>
          </a:prstGeom>
        </p:spPr>
      </p:pic>
      <p:grpSp>
        <p:nvGrpSpPr>
          <p:cNvPr id="119" name="Group 72"/>
          <p:cNvGrpSpPr>
            <a:grpSpLocks noChangeAspect="1"/>
          </p:cNvGrpSpPr>
          <p:nvPr/>
        </p:nvGrpSpPr>
        <p:grpSpPr bwMode="auto">
          <a:xfrm>
            <a:off x="10033423" y="4482611"/>
            <a:ext cx="1501822" cy="1210796"/>
            <a:chOff x="6447" y="2880"/>
            <a:chExt cx="965" cy="778"/>
          </a:xfrm>
        </p:grpSpPr>
        <p:sp>
          <p:nvSpPr>
            <p:cNvPr id="120" name="AutoShape 71"/>
            <p:cNvSpPr>
              <a:spLocks noChangeAspect="1" noChangeArrowheads="1" noTextEdit="1"/>
            </p:cNvSpPr>
            <p:nvPr/>
          </p:nvSpPr>
          <p:spPr bwMode="auto">
            <a:xfrm>
              <a:off x="6447" y="2880"/>
              <a:ext cx="965" cy="7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21" name="Oval 73"/>
            <p:cNvSpPr>
              <a:spLocks noChangeArrowheads="1"/>
            </p:cNvSpPr>
            <p:nvPr/>
          </p:nvSpPr>
          <p:spPr bwMode="auto">
            <a:xfrm>
              <a:off x="6447" y="3307"/>
              <a:ext cx="4" cy="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22" name="Freeform 74"/>
            <p:cNvSpPr>
              <a:spLocks/>
            </p:cNvSpPr>
            <p:nvPr/>
          </p:nvSpPr>
          <p:spPr bwMode="auto">
            <a:xfrm>
              <a:off x="7239" y="2951"/>
              <a:ext cx="135" cy="297"/>
            </a:xfrm>
            <a:custGeom>
              <a:avLst/>
              <a:gdLst>
                <a:gd name="T0" fmla="*/ 78 w 103"/>
                <a:gd name="T1" fmla="*/ 0 h 227"/>
                <a:gd name="T2" fmla="*/ 26 w 103"/>
                <a:gd name="T3" fmla="*/ 0 h 227"/>
                <a:gd name="T4" fmla="*/ 25 w 103"/>
                <a:gd name="T5" fmla="*/ 0 h 227"/>
                <a:gd name="T6" fmla="*/ 25 w 103"/>
                <a:gd name="T7" fmla="*/ 0 h 227"/>
                <a:gd name="T8" fmla="*/ 0 w 103"/>
                <a:gd name="T9" fmla="*/ 25 h 227"/>
                <a:gd name="T10" fmla="*/ 0 w 103"/>
                <a:gd name="T11" fmla="*/ 99 h 227"/>
                <a:gd name="T12" fmla="*/ 9 w 103"/>
                <a:gd name="T13" fmla="*/ 109 h 227"/>
                <a:gd name="T14" fmla="*/ 18 w 103"/>
                <a:gd name="T15" fmla="*/ 99 h 227"/>
                <a:gd name="T16" fmla="*/ 18 w 103"/>
                <a:gd name="T17" fmla="*/ 31 h 227"/>
                <a:gd name="T18" fmla="*/ 19 w 103"/>
                <a:gd name="T19" fmla="*/ 31 h 227"/>
                <a:gd name="T20" fmla="*/ 23 w 103"/>
                <a:gd name="T21" fmla="*/ 31 h 227"/>
                <a:gd name="T22" fmla="*/ 23 w 103"/>
                <a:gd name="T23" fmla="*/ 214 h 227"/>
                <a:gd name="T24" fmla="*/ 36 w 103"/>
                <a:gd name="T25" fmla="*/ 227 h 227"/>
                <a:gd name="T26" fmla="*/ 36 w 103"/>
                <a:gd name="T27" fmla="*/ 227 h 227"/>
                <a:gd name="T28" fmla="*/ 36 w 103"/>
                <a:gd name="T29" fmla="*/ 227 h 227"/>
                <a:gd name="T30" fmla="*/ 49 w 103"/>
                <a:gd name="T31" fmla="*/ 214 h 227"/>
                <a:gd name="T32" fmla="*/ 49 w 103"/>
                <a:gd name="T33" fmla="*/ 107 h 227"/>
                <a:gd name="T34" fmla="*/ 54 w 103"/>
                <a:gd name="T35" fmla="*/ 107 h 227"/>
                <a:gd name="T36" fmla="*/ 54 w 103"/>
                <a:gd name="T37" fmla="*/ 214 h 227"/>
                <a:gd name="T38" fmla="*/ 67 w 103"/>
                <a:gd name="T39" fmla="*/ 227 h 227"/>
                <a:gd name="T40" fmla="*/ 80 w 103"/>
                <a:gd name="T41" fmla="*/ 214 h 227"/>
                <a:gd name="T42" fmla="*/ 80 w 103"/>
                <a:gd name="T43" fmla="*/ 31 h 227"/>
                <a:gd name="T44" fmla="*/ 85 w 103"/>
                <a:gd name="T45" fmla="*/ 31 h 227"/>
                <a:gd name="T46" fmla="*/ 85 w 103"/>
                <a:gd name="T47" fmla="*/ 99 h 227"/>
                <a:gd name="T48" fmla="*/ 94 w 103"/>
                <a:gd name="T49" fmla="*/ 109 h 227"/>
                <a:gd name="T50" fmla="*/ 103 w 103"/>
                <a:gd name="T51" fmla="*/ 99 h 227"/>
                <a:gd name="T52" fmla="*/ 103 w 103"/>
                <a:gd name="T53" fmla="*/ 25 h 227"/>
                <a:gd name="T54" fmla="*/ 78 w 103"/>
                <a:gd name="T55"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 h="227">
                  <a:moveTo>
                    <a:pt x="78" y="0"/>
                  </a:moveTo>
                  <a:cubicBezTo>
                    <a:pt x="26" y="0"/>
                    <a:pt x="26" y="0"/>
                    <a:pt x="26" y="0"/>
                  </a:cubicBezTo>
                  <a:cubicBezTo>
                    <a:pt x="26" y="0"/>
                    <a:pt x="25" y="0"/>
                    <a:pt x="25" y="0"/>
                  </a:cubicBezTo>
                  <a:cubicBezTo>
                    <a:pt x="25" y="0"/>
                    <a:pt x="25" y="0"/>
                    <a:pt x="25" y="0"/>
                  </a:cubicBezTo>
                  <a:cubicBezTo>
                    <a:pt x="11" y="0"/>
                    <a:pt x="0" y="11"/>
                    <a:pt x="0" y="25"/>
                  </a:cubicBezTo>
                  <a:cubicBezTo>
                    <a:pt x="0" y="41"/>
                    <a:pt x="0" y="99"/>
                    <a:pt x="0" y="99"/>
                  </a:cubicBezTo>
                  <a:cubicBezTo>
                    <a:pt x="0" y="104"/>
                    <a:pt x="4" y="109"/>
                    <a:pt x="9" y="109"/>
                  </a:cubicBezTo>
                  <a:cubicBezTo>
                    <a:pt x="14" y="109"/>
                    <a:pt x="18" y="104"/>
                    <a:pt x="18" y="99"/>
                  </a:cubicBezTo>
                  <a:cubicBezTo>
                    <a:pt x="18" y="31"/>
                    <a:pt x="18" y="31"/>
                    <a:pt x="18" y="31"/>
                  </a:cubicBezTo>
                  <a:cubicBezTo>
                    <a:pt x="19" y="31"/>
                    <a:pt x="19" y="31"/>
                    <a:pt x="19" y="31"/>
                  </a:cubicBezTo>
                  <a:cubicBezTo>
                    <a:pt x="23" y="31"/>
                    <a:pt x="23" y="31"/>
                    <a:pt x="23" y="31"/>
                  </a:cubicBezTo>
                  <a:cubicBezTo>
                    <a:pt x="23" y="31"/>
                    <a:pt x="23" y="193"/>
                    <a:pt x="23" y="214"/>
                  </a:cubicBezTo>
                  <a:cubicBezTo>
                    <a:pt x="23" y="221"/>
                    <a:pt x="29" y="227"/>
                    <a:pt x="36" y="227"/>
                  </a:cubicBezTo>
                  <a:cubicBezTo>
                    <a:pt x="36" y="227"/>
                    <a:pt x="36" y="227"/>
                    <a:pt x="36" y="227"/>
                  </a:cubicBezTo>
                  <a:cubicBezTo>
                    <a:pt x="36" y="227"/>
                    <a:pt x="36" y="227"/>
                    <a:pt x="36" y="227"/>
                  </a:cubicBezTo>
                  <a:cubicBezTo>
                    <a:pt x="43" y="227"/>
                    <a:pt x="49" y="221"/>
                    <a:pt x="49" y="214"/>
                  </a:cubicBezTo>
                  <a:cubicBezTo>
                    <a:pt x="49" y="107"/>
                    <a:pt x="49" y="107"/>
                    <a:pt x="49" y="107"/>
                  </a:cubicBezTo>
                  <a:cubicBezTo>
                    <a:pt x="54" y="107"/>
                    <a:pt x="54" y="107"/>
                    <a:pt x="54" y="107"/>
                  </a:cubicBezTo>
                  <a:cubicBezTo>
                    <a:pt x="54" y="214"/>
                    <a:pt x="54" y="214"/>
                    <a:pt x="54" y="214"/>
                  </a:cubicBezTo>
                  <a:cubicBezTo>
                    <a:pt x="54" y="221"/>
                    <a:pt x="60" y="227"/>
                    <a:pt x="67" y="227"/>
                  </a:cubicBezTo>
                  <a:cubicBezTo>
                    <a:pt x="74" y="227"/>
                    <a:pt x="80" y="221"/>
                    <a:pt x="80" y="214"/>
                  </a:cubicBezTo>
                  <a:cubicBezTo>
                    <a:pt x="80" y="193"/>
                    <a:pt x="80" y="31"/>
                    <a:pt x="80" y="31"/>
                  </a:cubicBezTo>
                  <a:cubicBezTo>
                    <a:pt x="85" y="31"/>
                    <a:pt x="85" y="31"/>
                    <a:pt x="85" y="31"/>
                  </a:cubicBezTo>
                  <a:cubicBezTo>
                    <a:pt x="85" y="99"/>
                    <a:pt x="85" y="99"/>
                    <a:pt x="85" y="99"/>
                  </a:cubicBezTo>
                  <a:cubicBezTo>
                    <a:pt x="85" y="104"/>
                    <a:pt x="89" y="109"/>
                    <a:pt x="94" y="109"/>
                  </a:cubicBezTo>
                  <a:cubicBezTo>
                    <a:pt x="99" y="109"/>
                    <a:pt x="103" y="104"/>
                    <a:pt x="103" y="99"/>
                  </a:cubicBezTo>
                  <a:cubicBezTo>
                    <a:pt x="103" y="99"/>
                    <a:pt x="103" y="41"/>
                    <a:pt x="103" y="25"/>
                  </a:cubicBezTo>
                  <a:cubicBezTo>
                    <a:pt x="103" y="11"/>
                    <a:pt x="92" y="0"/>
                    <a:pt x="78" y="0"/>
                  </a:cubicBezTo>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23" name="Oval 75"/>
            <p:cNvSpPr>
              <a:spLocks noChangeArrowheads="1"/>
            </p:cNvSpPr>
            <p:nvPr/>
          </p:nvSpPr>
          <p:spPr bwMode="auto">
            <a:xfrm>
              <a:off x="7278" y="2881"/>
              <a:ext cx="56" cy="58"/>
            </a:xfrm>
            <a:prstGeom prst="ellipse">
              <a:avLst/>
            </a:pr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24" name="Freeform 76"/>
            <p:cNvSpPr>
              <a:spLocks/>
            </p:cNvSpPr>
            <p:nvPr/>
          </p:nvSpPr>
          <p:spPr bwMode="auto">
            <a:xfrm>
              <a:off x="7168" y="2951"/>
              <a:ext cx="136" cy="297"/>
            </a:xfrm>
            <a:custGeom>
              <a:avLst/>
              <a:gdLst>
                <a:gd name="T0" fmla="*/ 79 w 104"/>
                <a:gd name="T1" fmla="*/ 0 h 227"/>
                <a:gd name="T2" fmla="*/ 27 w 104"/>
                <a:gd name="T3" fmla="*/ 0 h 227"/>
                <a:gd name="T4" fmla="*/ 26 w 104"/>
                <a:gd name="T5" fmla="*/ 0 h 227"/>
                <a:gd name="T6" fmla="*/ 26 w 104"/>
                <a:gd name="T7" fmla="*/ 0 h 227"/>
                <a:gd name="T8" fmla="*/ 0 w 104"/>
                <a:gd name="T9" fmla="*/ 25 h 227"/>
                <a:gd name="T10" fmla="*/ 0 w 104"/>
                <a:gd name="T11" fmla="*/ 99 h 227"/>
                <a:gd name="T12" fmla="*/ 9 w 104"/>
                <a:gd name="T13" fmla="*/ 109 h 227"/>
                <a:gd name="T14" fmla="*/ 18 w 104"/>
                <a:gd name="T15" fmla="*/ 99 h 227"/>
                <a:gd name="T16" fmla="*/ 18 w 104"/>
                <a:gd name="T17" fmla="*/ 31 h 227"/>
                <a:gd name="T18" fmla="*/ 20 w 104"/>
                <a:gd name="T19" fmla="*/ 31 h 227"/>
                <a:gd name="T20" fmla="*/ 24 w 104"/>
                <a:gd name="T21" fmla="*/ 31 h 227"/>
                <a:gd name="T22" fmla="*/ 24 w 104"/>
                <a:gd name="T23" fmla="*/ 214 h 227"/>
                <a:gd name="T24" fmla="*/ 37 w 104"/>
                <a:gd name="T25" fmla="*/ 227 h 227"/>
                <a:gd name="T26" fmla="*/ 37 w 104"/>
                <a:gd name="T27" fmla="*/ 227 h 227"/>
                <a:gd name="T28" fmla="*/ 37 w 104"/>
                <a:gd name="T29" fmla="*/ 227 h 227"/>
                <a:gd name="T30" fmla="*/ 49 w 104"/>
                <a:gd name="T31" fmla="*/ 214 h 227"/>
                <a:gd name="T32" fmla="*/ 49 w 104"/>
                <a:gd name="T33" fmla="*/ 107 h 227"/>
                <a:gd name="T34" fmla="*/ 55 w 104"/>
                <a:gd name="T35" fmla="*/ 107 h 227"/>
                <a:gd name="T36" fmla="*/ 55 w 104"/>
                <a:gd name="T37" fmla="*/ 214 h 227"/>
                <a:gd name="T38" fmla="*/ 68 w 104"/>
                <a:gd name="T39" fmla="*/ 227 h 227"/>
                <a:gd name="T40" fmla="*/ 80 w 104"/>
                <a:gd name="T41" fmla="*/ 214 h 227"/>
                <a:gd name="T42" fmla="*/ 80 w 104"/>
                <a:gd name="T43" fmla="*/ 31 h 227"/>
                <a:gd name="T44" fmla="*/ 86 w 104"/>
                <a:gd name="T45" fmla="*/ 31 h 227"/>
                <a:gd name="T46" fmla="*/ 86 w 104"/>
                <a:gd name="T47" fmla="*/ 99 h 227"/>
                <a:gd name="T48" fmla="*/ 95 w 104"/>
                <a:gd name="T49" fmla="*/ 109 h 227"/>
                <a:gd name="T50" fmla="*/ 104 w 104"/>
                <a:gd name="T51" fmla="*/ 99 h 227"/>
                <a:gd name="T52" fmla="*/ 104 w 104"/>
                <a:gd name="T53" fmla="*/ 25 h 227"/>
                <a:gd name="T54" fmla="*/ 79 w 104"/>
                <a:gd name="T55"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227">
                  <a:moveTo>
                    <a:pt x="79" y="0"/>
                  </a:moveTo>
                  <a:cubicBezTo>
                    <a:pt x="27" y="0"/>
                    <a:pt x="27" y="0"/>
                    <a:pt x="27" y="0"/>
                  </a:cubicBezTo>
                  <a:cubicBezTo>
                    <a:pt x="26" y="0"/>
                    <a:pt x="26" y="0"/>
                    <a:pt x="26" y="0"/>
                  </a:cubicBezTo>
                  <a:cubicBezTo>
                    <a:pt x="26" y="0"/>
                    <a:pt x="26" y="0"/>
                    <a:pt x="26" y="0"/>
                  </a:cubicBezTo>
                  <a:cubicBezTo>
                    <a:pt x="12" y="0"/>
                    <a:pt x="0" y="11"/>
                    <a:pt x="0" y="25"/>
                  </a:cubicBezTo>
                  <a:cubicBezTo>
                    <a:pt x="0" y="41"/>
                    <a:pt x="0" y="99"/>
                    <a:pt x="0" y="99"/>
                  </a:cubicBezTo>
                  <a:cubicBezTo>
                    <a:pt x="0" y="104"/>
                    <a:pt x="4" y="109"/>
                    <a:pt x="9" y="109"/>
                  </a:cubicBezTo>
                  <a:cubicBezTo>
                    <a:pt x="14" y="109"/>
                    <a:pt x="18" y="104"/>
                    <a:pt x="18" y="99"/>
                  </a:cubicBezTo>
                  <a:cubicBezTo>
                    <a:pt x="18" y="31"/>
                    <a:pt x="18" y="31"/>
                    <a:pt x="18" y="31"/>
                  </a:cubicBezTo>
                  <a:cubicBezTo>
                    <a:pt x="20" y="31"/>
                    <a:pt x="20" y="31"/>
                    <a:pt x="20" y="31"/>
                  </a:cubicBezTo>
                  <a:cubicBezTo>
                    <a:pt x="24" y="31"/>
                    <a:pt x="24" y="31"/>
                    <a:pt x="24" y="31"/>
                  </a:cubicBezTo>
                  <a:cubicBezTo>
                    <a:pt x="24" y="31"/>
                    <a:pt x="24" y="193"/>
                    <a:pt x="24" y="214"/>
                  </a:cubicBezTo>
                  <a:cubicBezTo>
                    <a:pt x="24" y="221"/>
                    <a:pt x="30" y="227"/>
                    <a:pt x="37" y="227"/>
                  </a:cubicBezTo>
                  <a:cubicBezTo>
                    <a:pt x="37" y="227"/>
                    <a:pt x="37" y="227"/>
                    <a:pt x="37" y="227"/>
                  </a:cubicBezTo>
                  <a:cubicBezTo>
                    <a:pt x="37" y="227"/>
                    <a:pt x="37" y="227"/>
                    <a:pt x="37" y="227"/>
                  </a:cubicBezTo>
                  <a:cubicBezTo>
                    <a:pt x="44" y="227"/>
                    <a:pt x="49" y="221"/>
                    <a:pt x="49" y="214"/>
                  </a:cubicBezTo>
                  <a:cubicBezTo>
                    <a:pt x="49" y="107"/>
                    <a:pt x="49" y="107"/>
                    <a:pt x="49" y="107"/>
                  </a:cubicBezTo>
                  <a:cubicBezTo>
                    <a:pt x="55" y="107"/>
                    <a:pt x="55" y="107"/>
                    <a:pt x="55" y="107"/>
                  </a:cubicBezTo>
                  <a:cubicBezTo>
                    <a:pt x="55" y="214"/>
                    <a:pt x="55" y="214"/>
                    <a:pt x="55" y="214"/>
                  </a:cubicBezTo>
                  <a:cubicBezTo>
                    <a:pt x="55" y="221"/>
                    <a:pt x="61" y="227"/>
                    <a:pt x="68" y="227"/>
                  </a:cubicBezTo>
                  <a:cubicBezTo>
                    <a:pt x="75" y="227"/>
                    <a:pt x="80" y="221"/>
                    <a:pt x="80" y="214"/>
                  </a:cubicBezTo>
                  <a:cubicBezTo>
                    <a:pt x="80" y="193"/>
                    <a:pt x="80" y="31"/>
                    <a:pt x="80" y="31"/>
                  </a:cubicBezTo>
                  <a:cubicBezTo>
                    <a:pt x="86" y="31"/>
                    <a:pt x="86" y="31"/>
                    <a:pt x="86" y="31"/>
                  </a:cubicBezTo>
                  <a:cubicBezTo>
                    <a:pt x="86" y="99"/>
                    <a:pt x="86" y="99"/>
                    <a:pt x="86" y="99"/>
                  </a:cubicBezTo>
                  <a:cubicBezTo>
                    <a:pt x="86" y="104"/>
                    <a:pt x="90" y="109"/>
                    <a:pt x="95" y="109"/>
                  </a:cubicBezTo>
                  <a:cubicBezTo>
                    <a:pt x="100" y="109"/>
                    <a:pt x="104" y="104"/>
                    <a:pt x="104" y="99"/>
                  </a:cubicBezTo>
                  <a:cubicBezTo>
                    <a:pt x="104" y="99"/>
                    <a:pt x="104" y="41"/>
                    <a:pt x="104" y="25"/>
                  </a:cubicBezTo>
                  <a:cubicBezTo>
                    <a:pt x="104" y="11"/>
                    <a:pt x="93" y="0"/>
                    <a:pt x="79" y="0"/>
                  </a:cubicBezTo>
                </a:path>
              </a:pathLst>
            </a:custGeom>
            <a:solidFill>
              <a:srgbClr val="C9CA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25" name="Oval 77"/>
            <p:cNvSpPr>
              <a:spLocks noChangeArrowheads="1"/>
            </p:cNvSpPr>
            <p:nvPr/>
          </p:nvSpPr>
          <p:spPr bwMode="auto">
            <a:xfrm>
              <a:off x="7207" y="2881"/>
              <a:ext cx="58" cy="58"/>
            </a:xfrm>
            <a:prstGeom prst="ellipse">
              <a:avLst/>
            </a:prstGeom>
            <a:solidFill>
              <a:srgbClr val="C9CA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26" name="Freeform 78"/>
            <p:cNvSpPr>
              <a:spLocks/>
            </p:cNvSpPr>
            <p:nvPr/>
          </p:nvSpPr>
          <p:spPr bwMode="auto">
            <a:xfrm>
              <a:off x="7097" y="2949"/>
              <a:ext cx="136" cy="298"/>
            </a:xfrm>
            <a:custGeom>
              <a:avLst/>
              <a:gdLst>
                <a:gd name="T0" fmla="*/ 78 w 104"/>
                <a:gd name="T1" fmla="*/ 0 h 227"/>
                <a:gd name="T2" fmla="*/ 26 w 104"/>
                <a:gd name="T3" fmla="*/ 0 h 227"/>
                <a:gd name="T4" fmla="*/ 25 w 104"/>
                <a:gd name="T5" fmla="*/ 0 h 227"/>
                <a:gd name="T6" fmla="*/ 25 w 104"/>
                <a:gd name="T7" fmla="*/ 0 h 227"/>
                <a:gd name="T8" fmla="*/ 0 w 104"/>
                <a:gd name="T9" fmla="*/ 25 h 227"/>
                <a:gd name="T10" fmla="*/ 0 w 104"/>
                <a:gd name="T11" fmla="*/ 99 h 227"/>
                <a:gd name="T12" fmla="*/ 9 w 104"/>
                <a:gd name="T13" fmla="*/ 108 h 227"/>
                <a:gd name="T14" fmla="*/ 18 w 104"/>
                <a:gd name="T15" fmla="*/ 99 h 227"/>
                <a:gd name="T16" fmla="*/ 18 w 104"/>
                <a:gd name="T17" fmla="*/ 31 h 227"/>
                <a:gd name="T18" fmla="*/ 19 w 104"/>
                <a:gd name="T19" fmla="*/ 31 h 227"/>
                <a:gd name="T20" fmla="*/ 24 w 104"/>
                <a:gd name="T21" fmla="*/ 31 h 227"/>
                <a:gd name="T22" fmla="*/ 24 w 104"/>
                <a:gd name="T23" fmla="*/ 214 h 227"/>
                <a:gd name="T24" fmla="*/ 36 w 104"/>
                <a:gd name="T25" fmla="*/ 227 h 227"/>
                <a:gd name="T26" fmla="*/ 36 w 104"/>
                <a:gd name="T27" fmla="*/ 227 h 227"/>
                <a:gd name="T28" fmla="*/ 36 w 104"/>
                <a:gd name="T29" fmla="*/ 227 h 227"/>
                <a:gd name="T30" fmla="*/ 49 w 104"/>
                <a:gd name="T31" fmla="*/ 214 h 227"/>
                <a:gd name="T32" fmla="*/ 49 w 104"/>
                <a:gd name="T33" fmla="*/ 107 h 227"/>
                <a:gd name="T34" fmla="*/ 55 w 104"/>
                <a:gd name="T35" fmla="*/ 107 h 227"/>
                <a:gd name="T36" fmla="*/ 55 w 104"/>
                <a:gd name="T37" fmla="*/ 214 h 227"/>
                <a:gd name="T38" fmla="*/ 67 w 104"/>
                <a:gd name="T39" fmla="*/ 227 h 227"/>
                <a:gd name="T40" fmla="*/ 80 w 104"/>
                <a:gd name="T41" fmla="*/ 214 h 227"/>
                <a:gd name="T42" fmla="*/ 80 w 104"/>
                <a:gd name="T43" fmla="*/ 31 h 227"/>
                <a:gd name="T44" fmla="*/ 86 w 104"/>
                <a:gd name="T45" fmla="*/ 31 h 227"/>
                <a:gd name="T46" fmla="*/ 86 w 104"/>
                <a:gd name="T47" fmla="*/ 99 h 227"/>
                <a:gd name="T48" fmla="*/ 95 w 104"/>
                <a:gd name="T49" fmla="*/ 108 h 227"/>
                <a:gd name="T50" fmla="*/ 104 w 104"/>
                <a:gd name="T51" fmla="*/ 99 h 227"/>
                <a:gd name="T52" fmla="*/ 104 w 104"/>
                <a:gd name="T53" fmla="*/ 25 h 227"/>
                <a:gd name="T54" fmla="*/ 78 w 104"/>
                <a:gd name="T55"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 h="227">
                  <a:moveTo>
                    <a:pt x="78" y="0"/>
                  </a:moveTo>
                  <a:cubicBezTo>
                    <a:pt x="26" y="0"/>
                    <a:pt x="26" y="0"/>
                    <a:pt x="26" y="0"/>
                  </a:cubicBezTo>
                  <a:cubicBezTo>
                    <a:pt x="26" y="0"/>
                    <a:pt x="26" y="0"/>
                    <a:pt x="25" y="0"/>
                  </a:cubicBezTo>
                  <a:cubicBezTo>
                    <a:pt x="25" y="0"/>
                    <a:pt x="25" y="0"/>
                    <a:pt x="25" y="0"/>
                  </a:cubicBezTo>
                  <a:cubicBezTo>
                    <a:pt x="11" y="0"/>
                    <a:pt x="0" y="11"/>
                    <a:pt x="0" y="25"/>
                  </a:cubicBezTo>
                  <a:cubicBezTo>
                    <a:pt x="0" y="41"/>
                    <a:pt x="0" y="99"/>
                    <a:pt x="0" y="99"/>
                  </a:cubicBezTo>
                  <a:cubicBezTo>
                    <a:pt x="0" y="104"/>
                    <a:pt x="4" y="108"/>
                    <a:pt x="9" y="108"/>
                  </a:cubicBezTo>
                  <a:cubicBezTo>
                    <a:pt x="14" y="108"/>
                    <a:pt x="18" y="104"/>
                    <a:pt x="18" y="99"/>
                  </a:cubicBezTo>
                  <a:cubicBezTo>
                    <a:pt x="18" y="31"/>
                    <a:pt x="18" y="31"/>
                    <a:pt x="18" y="31"/>
                  </a:cubicBezTo>
                  <a:cubicBezTo>
                    <a:pt x="19" y="31"/>
                    <a:pt x="19" y="31"/>
                    <a:pt x="19" y="31"/>
                  </a:cubicBezTo>
                  <a:cubicBezTo>
                    <a:pt x="24" y="31"/>
                    <a:pt x="24" y="31"/>
                    <a:pt x="24" y="31"/>
                  </a:cubicBezTo>
                  <a:cubicBezTo>
                    <a:pt x="24" y="31"/>
                    <a:pt x="24" y="193"/>
                    <a:pt x="24" y="214"/>
                  </a:cubicBezTo>
                  <a:cubicBezTo>
                    <a:pt x="24" y="221"/>
                    <a:pt x="29" y="227"/>
                    <a:pt x="36" y="227"/>
                  </a:cubicBezTo>
                  <a:cubicBezTo>
                    <a:pt x="36" y="227"/>
                    <a:pt x="36" y="227"/>
                    <a:pt x="36" y="227"/>
                  </a:cubicBezTo>
                  <a:cubicBezTo>
                    <a:pt x="36" y="227"/>
                    <a:pt x="36" y="227"/>
                    <a:pt x="36" y="227"/>
                  </a:cubicBezTo>
                  <a:cubicBezTo>
                    <a:pt x="43" y="227"/>
                    <a:pt x="49" y="221"/>
                    <a:pt x="49" y="214"/>
                  </a:cubicBezTo>
                  <a:cubicBezTo>
                    <a:pt x="49" y="107"/>
                    <a:pt x="49" y="107"/>
                    <a:pt x="49" y="107"/>
                  </a:cubicBezTo>
                  <a:cubicBezTo>
                    <a:pt x="55" y="107"/>
                    <a:pt x="55" y="107"/>
                    <a:pt x="55" y="107"/>
                  </a:cubicBezTo>
                  <a:cubicBezTo>
                    <a:pt x="55" y="214"/>
                    <a:pt x="55" y="214"/>
                    <a:pt x="55" y="214"/>
                  </a:cubicBezTo>
                  <a:cubicBezTo>
                    <a:pt x="55" y="221"/>
                    <a:pt x="60" y="227"/>
                    <a:pt x="67" y="227"/>
                  </a:cubicBezTo>
                  <a:cubicBezTo>
                    <a:pt x="74" y="227"/>
                    <a:pt x="80" y="221"/>
                    <a:pt x="80" y="214"/>
                  </a:cubicBezTo>
                  <a:cubicBezTo>
                    <a:pt x="80" y="193"/>
                    <a:pt x="80" y="31"/>
                    <a:pt x="80" y="31"/>
                  </a:cubicBezTo>
                  <a:cubicBezTo>
                    <a:pt x="86" y="31"/>
                    <a:pt x="86" y="31"/>
                    <a:pt x="86" y="31"/>
                  </a:cubicBezTo>
                  <a:cubicBezTo>
                    <a:pt x="86" y="99"/>
                    <a:pt x="86" y="99"/>
                    <a:pt x="86" y="99"/>
                  </a:cubicBezTo>
                  <a:cubicBezTo>
                    <a:pt x="86" y="104"/>
                    <a:pt x="90" y="108"/>
                    <a:pt x="95" y="108"/>
                  </a:cubicBezTo>
                  <a:cubicBezTo>
                    <a:pt x="100" y="108"/>
                    <a:pt x="104" y="104"/>
                    <a:pt x="104" y="99"/>
                  </a:cubicBezTo>
                  <a:cubicBezTo>
                    <a:pt x="104" y="99"/>
                    <a:pt x="104" y="41"/>
                    <a:pt x="104" y="25"/>
                  </a:cubicBezTo>
                  <a:cubicBezTo>
                    <a:pt x="104" y="11"/>
                    <a:pt x="92" y="0"/>
                    <a:pt x="78" y="0"/>
                  </a:cubicBezTo>
                </a:path>
              </a:pathLst>
            </a:custGeom>
            <a:solidFill>
              <a:srgbClr val="B5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27" name="Oval 79"/>
            <p:cNvSpPr>
              <a:spLocks noChangeArrowheads="1"/>
            </p:cNvSpPr>
            <p:nvPr/>
          </p:nvSpPr>
          <p:spPr bwMode="auto">
            <a:xfrm>
              <a:off x="7136" y="2880"/>
              <a:ext cx="58" cy="58"/>
            </a:xfrm>
            <a:prstGeom prst="ellipse">
              <a:avLst/>
            </a:prstGeom>
            <a:solidFill>
              <a:srgbClr val="B5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28" name="Freeform 80"/>
            <p:cNvSpPr>
              <a:spLocks/>
            </p:cNvSpPr>
            <p:nvPr/>
          </p:nvSpPr>
          <p:spPr bwMode="auto">
            <a:xfrm>
              <a:off x="6597" y="3492"/>
              <a:ext cx="660" cy="165"/>
            </a:xfrm>
            <a:custGeom>
              <a:avLst/>
              <a:gdLst>
                <a:gd name="T0" fmla="*/ 363 w 660"/>
                <a:gd name="T1" fmla="*/ 0 h 165"/>
                <a:gd name="T2" fmla="*/ 0 w 660"/>
                <a:gd name="T3" fmla="*/ 0 h 165"/>
                <a:gd name="T4" fmla="*/ 0 w 660"/>
                <a:gd name="T5" fmla="*/ 165 h 165"/>
                <a:gd name="T6" fmla="*/ 660 w 660"/>
                <a:gd name="T7" fmla="*/ 165 h 165"/>
                <a:gd name="T8" fmla="*/ 660 w 660"/>
                <a:gd name="T9" fmla="*/ 114 h 165"/>
                <a:gd name="T10" fmla="*/ 451 w 660"/>
                <a:gd name="T11" fmla="*/ 112 h 165"/>
                <a:gd name="T12" fmla="*/ 363 w 660"/>
                <a:gd name="T13" fmla="*/ 0 h 165"/>
              </a:gdLst>
              <a:ahLst/>
              <a:cxnLst>
                <a:cxn ang="0">
                  <a:pos x="T0" y="T1"/>
                </a:cxn>
                <a:cxn ang="0">
                  <a:pos x="T2" y="T3"/>
                </a:cxn>
                <a:cxn ang="0">
                  <a:pos x="T4" y="T5"/>
                </a:cxn>
                <a:cxn ang="0">
                  <a:pos x="T6" y="T7"/>
                </a:cxn>
                <a:cxn ang="0">
                  <a:pos x="T8" y="T9"/>
                </a:cxn>
                <a:cxn ang="0">
                  <a:pos x="T10" y="T11"/>
                </a:cxn>
                <a:cxn ang="0">
                  <a:pos x="T12" y="T13"/>
                </a:cxn>
              </a:cxnLst>
              <a:rect l="0" t="0" r="r" b="b"/>
              <a:pathLst>
                <a:path w="660" h="165">
                  <a:moveTo>
                    <a:pt x="363" y="0"/>
                  </a:moveTo>
                  <a:lnTo>
                    <a:pt x="0" y="0"/>
                  </a:lnTo>
                  <a:lnTo>
                    <a:pt x="0" y="165"/>
                  </a:lnTo>
                  <a:lnTo>
                    <a:pt x="660" y="165"/>
                  </a:lnTo>
                  <a:lnTo>
                    <a:pt x="660" y="114"/>
                  </a:lnTo>
                  <a:lnTo>
                    <a:pt x="451" y="112"/>
                  </a:lnTo>
                  <a:lnTo>
                    <a:pt x="363" y="0"/>
                  </a:lnTo>
                  <a:close/>
                </a:path>
              </a:pathLst>
            </a:custGeom>
            <a:solidFill>
              <a:srgbClr val="D8DC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29" name="Freeform 81"/>
            <p:cNvSpPr>
              <a:spLocks/>
            </p:cNvSpPr>
            <p:nvPr/>
          </p:nvSpPr>
          <p:spPr bwMode="auto">
            <a:xfrm>
              <a:off x="6597" y="3492"/>
              <a:ext cx="660" cy="165"/>
            </a:xfrm>
            <a:custGeom>
              <a:avLst/>
              <a:gdLst>
                <a:gd name="T0" fmla="*/ 363 w 660"/>
                <a:gd name="T1" fmla="*/ 0 h 165"/>
                <a:gd name="T2" fmla="*/ 0 w 660"/>
                <a:gd name="T3" fmla="*/ 0 h 165"/>
                <a:gd name="T4" fmla="*/ 0 w 660"/>
                <a:gd name="T5" fmla="*/ 165 h 165"/>
                <a:gd name="T6" fmla="*/ 660 w 660"/>
                <a:gd name="T7" fmla="*/ 165 h 165"/>
                <a:gd name="T8" fmla="*/ 660 w 660"/>
                <a:gd name="T9" fmla="*/ 114 h 165"/>
                <a:gd name="T10" fmla="*/ 451 w 660"/>
                <a:gd name="T11" fmla="*/ 112 h 165"/>
                <a:gd name="T12" fmla="*/ 363 w 660"/>
                <a:gd name="T13" fmla="*/ 0 h 165"/>
              </a:gdLst>
              <a:ahLst/>
              <a:cxnLst>
                <a:cxn ang="0">
                  <a:pos x="T0" y="T1"/>
                </a:cxn>
                <a:cxn ang="0">
                  <a:pos x="T2" y="T3"/>
                </a:cxn>
                <a:cxn ang="0">
                  <a:pos x="T4" y="T5"/>
                </a:cxn>
                <a:cxn ang="0">
                  <a:pos x="T6" y="T7"/>
                </a:cxn>
                <a:cxn ang="0">
                  <a:pos x="T8" y="T9"/>
                </a:cxn>
                <a:cxn ang="0">
                  <a:pos x="T10" y="T11"/>
                </a:cxn>
                <a:cxn ang="0">
                  <a:pos x="T12" y="T13"/>
                </a:cxn>
              </a:cxnLst>
              <a:rect l="0" t="0" r="r" b="b"/>
              <a:pathLst>
                <a:path w="660" h="165">
                  <a:moveTo>
                    <a:pt x="363" y="0"/>
                  </a:moveTo>
                  <a:lnTo>
                    <a:pt x="0" y="0"/>
                  </a:lnTo>
                  <a:lnTo>
                    <a:pt x="0" y="165"/>
                  </a:lnTo>
                  <a:lnTo>
                    <a:pt x="660" y="165"/>
                  </a:lnTo>
                  <a:lnTo>
                    <a:pt x="660" y="114"/>
                  </a:lnTo>
                  <a:lnTo>
                    <a:pt x="451" y="112"/>
                  </a:lnTo>
                  <a:lnTo>
                    <a:pt x="3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0" name="Freeform 82"/>
            <p:cNvSpPr>
              <a:spLocks/>
            </p:cNvSpPr>
            <p:nvPr/>
          </p:nvSpPr>
          <p:spPr bwMode="auto">
            <a:xfrm>
              <a:off x="6918" y="3433"/>
              <a:ext cx="494" cy="173"/>
            </a:xfrm>
            <a:custGeom>
              <a:avLst/>
              <a:gdLst>
                <a:gd name="T0" fmla="*/ 0 w 494"/>
                <a:gd name="T1" fmla="*/ 0 h 173"/>
                <a:gd name="T2" fmla="*/ 364 w 494"/>
                <a:gd name="T3" fmla="*/ 0 h 173"/>
                <a:gd name="T4" fmla="*/ 443 w 494"/>
                <a:gd name="T5" fmla="*/ 102 h 173"/>
                <a:gd name="T6" fmla="*/ 494 w 494"/>
                <a:gd name="T7" fmla="*/ 173 h 173"/>
                <a:gd name="T8" fmla="*/ 130 w 494"/>
                <a:gd name="T9" fmla="*/ 171 h 173"/>
                <a:gd name="T10" fmla="*/ 0 w 494"/>
                <a:gd name="T11" fmla="*/ 4 h 173"/>
                <a:gd name="T12" fmla="*/ 0 w 494"/>
                <a:gd name="T13" fmla="*/ 0 h 173"/>
              </a:gdLst>
              <a:ahLst/>
              <a:cxnLst>
                <a:cxn ang="0">
                  <a:pos x="T0" y="T1"/>
                </a:cxn>
                <a:cxn ang="0">
                  <a:pos x="T2" y="T3"/>
                </a:cxn>
                <a:cxn ang="0">
                  <a:pos x="T4" y="T5"/>
                </a:cxn>
                <a:cxn ang="0">
                  <a:pos x="T6" y="T7"/>
                </a:cxn>
                <a:cxn ang="0">
                  <a:pos x="T8" y="T9"/>
                </a:cxn>
                <a:cxn ang="0">
                  <a:pos x="T10" y="T11"/>
                </a:cxn>
                <a:cxn ang="0">
                  <a:pos x="T12" y="T13"/>
                </a:cxn>
              </a:cxnLst>
              <a:rect l="0" t="0" r="r" b="b"/>
              <a:pathLst>
                <a:path w="494" h="173">
                  <a:moveTo>
                    <a:pt x="0" y="0"/>
                  </a:moveTo>
                  <a:lnTo>
                    <a:pt x="364" y="0"/>
                  </a:lnTo>
                  <a:lnTo>
                    <a:pt x="443" y="102"/>
                  </a:lnTo>
                  <a:lnTo>
                    <a:pt x="494" y="173"/>
                  </a:lnTo>
                  <a:lnTo>
                    <a:pt x="130" y="171"/>
                  </a:lnTo>
                  <a:lnTo>
                    <a:pt x="0" y="4"/>
                  </a:lnTo>
                  <a:lnTo>
                    <a:pt x="0" y="0"/>
                  </a:lnTo>
                  <a:close/>
                </a:path>
              </a:pathLst>
            </a:custGeom>
            <a:solidFill>
              <a:srgbClr val="4452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1" name="Freeform 83"/>
            <p:cNvSpPr>
              <a:spLocks/>
            </p:cNvSpPr>
            <p:nvPr/>
          </p:nvSpPr>
          <p:spPr bwMode="auto">
            <a:xfrm>
              <a:off x="6918" y="3433"/>
              <a:ext cx="494" cy="173"/>
            </a:xfrm>
            <a:custGeom>
              <a:avLst/>
              <a:gdLst>
                <a:gd name="T0" fmla="*/ 0 w 494"/>
                <a:gd name="T1" fmla="*/ 0 h 173"/>
                <a:gd name="T2" fmla="*/ 364 w 494"/>
                <a:gd name="T3" fmla="*/ 0 h 173"/>
                <a:gd name="T4" fmla="*/ 443 w 494"/>
                <a:gd name="T5" fmla="*/ 102 h 173"/>
                <a:gd name="T6" fmla="*/ 494 w 494"/>
                <a:gd name="T7" fmla="*/ 173 h 173"/>
                <a:gd name="T8" fmla="*/ 130 w 494"/>
                <a:gd name="T9" fmla="*/ 171 h 173"/>
                <a:gd name="T10" fmla="*/ 0 w 494"/>
                <a:gd name="T11" fmla="*/ 4 h 173"/>
                <a:gd name="T12" fmla="*/ 0 w 494"/>
                <a:gd name="T13" fmla="*/ 0 h 173"/>
              </a:gdLst>
              <a:ahLst/>
              <a:cxnLst>
                <a:cxn ang="0">
                  <a:pos x="T0" y="T1"/>
                </a:cxn>
                <a:cxn ang="0">
                  <a:pos x="T2" y="T3"/>
                </a:cxn>
                <a:cxn ang="0">
                  <a:pos x="T4" y="T5"/>
                </a:cxn>
                <a:cxn ang="0">
                  <a:pos x="T6" y="T7"/>
                </a:cxn>
                <a:cxn ang="0">
                  <a:pos x="T8" y="T9"/>
                </a:cxn>
                <a:cxn ang="0">
                  <a:pos x="T10" y="T11"/>
                </a:cxn>
                <a:cxn ang="0">
                  <a:pos x="T12" y="T13"/>
                </a:cxn>
              </a:cxnLst>
              <a:rect l="0" t="0" r="r" b="b"/>
              <a:pathLst>
                <a:path w="494" h="173">
                  <a:moveTo>
                    <a:pt x="0" y="0"/>
                  </a:moveTo>
                  <a:lnTo>
                    <a:pt x="364" y="0"/>
                  </a:lnTo>
                  <a:lnTo>
                    <a:pt x="443" y="102"/>
                  </a:lnTo>
                  <a:lnTo>
                    <a:pt x="494" y="173"/>
                  </a:lnTo>
                  <a:lnTo>
                    <a:pt x="130" y="171"/>
                  </a:lnTo>
                  <a:lnTo>
                    <a:pt x="0" y="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2" name="Freeform 84"/>
            <p:cNvSpPr>
              <a:spLocks/>
            </p:cNvSpPr>
            <p:nvPr/>
          </p:nvSpPr>
          <p:spPr bwMode="auto">
            <a:xfrm>
              <a:off x="6668" y="3290"/>
              <a:ext cx="275" cy="102"/>
            </a:xfrm>
            <a:custGeom>
              <a:avLst/>
              <a:gdLst>
                <a:gd name="T0" fmla="*/ 1 w 210"/>
                <a:gd name="T1" fmla="*/ 39 h 78"/>
                <a:gd name="T2" fmla="*/ 17 w 210"/>
                <a:gd name="T3" fmla="*/ 59 h 78"/>
                <a:gd name="T4" fmla="*/ 116 w 210"/>
                <a:gd name="T5" fmla="*/ 77 h 78"/>
                <a:gd name="T6" fmla="*/ 126 w 210"/>
                <a:gd name="T7" fmla="*/ 75 h 78"/>
                <a:gd name="T8" fmla="*/ 198 w 210"/>
                <a:gd name="T9" fmla="*/ 36 h 78"/>
                <a:gd name="T10" fmla="*/ 206 w 210"/>
                <a:gd name="T11" fmla="*/ 12 h 78"/>
                <a:gd name="T12" fmla="*/ 181 w 210"/>
                <a:gd name="T13" fmla="*/ 5 h 78"/>
                <a:gd name="T14" fmla="*/ 114 w 210"/>
                <a:gd name="T15" fmla="*/ 41 h 78"/>
                <a:gd name="T16" fmla="*/ 20 w 210"/>
                <a:gd name="T17" fmla="*/ 23 h 78"/>
                <a:gd name="T18" fmla="*/ 1 w 210"/>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78">
                  <a:moveTo>
                    <a:pt x="1" y="39"/>
                  </a:moveTo>
                  <a:cubicBezTo>
                    <a:pt x="0" y="49"/>
                    <a:pt x="7" y="58"/>
                    <a:pt x="17" y="59"/>
                  </a:cubicBezTo>
                  <a:cubicBezTo>
                    <a:pt x="116" y="77"/>
                    <a:pt x="116" y="77"/>
                    <a:pt x="116" y="77"/>
                  </a:cubicBezTo>
                  <a:cubicBezTo>
                    <a:pt x="119" y="78"/>
                    <a:pt x="123" y="77"/>
                    <a:pt x="126" y="75"/>
                  </a:cubicBezTo>
                  <a:cubicBezTo>
                    <a:pt x="198" y="36"/>
                    <a:pt x="198" y="36"/>
                    <a:pt x="198" y="36"/>
                  </a:cubicBezTo>
                  <a:cubicBezTo>
                    <a:pt x="207" y="32"/>
                    <a:pt x="210" y="21"/>
                    <a:pt x="206" y="12"/>
                  </a:cubicBezTo>
                  <a:cubicBezTo>
                    <a:pt x="201" y="3"/>
                    <a:pt x="190" y="0"/>
                    <a:pt x="181" y="5"/>
                  </a:cubicBezTo>
                  <a:cubicBezTo>
                    <a:pt x="181" y="5"/>
                    <a:pt x="122" y="36"/>
                    <a:pt x="114" y="41"/>
                  </a:cubicBezTo>
                  <a:cubicBezTo>
                    <a:pt x="104" y="40"/>
                    <a:pt x="20" y="23"/>
                    <a:pt x="20" y="23"/>
                  </a:cubicBezTo>
                  <a:cubicBezTo>
                    <a:pt x="10" y="22"/>
                    <a:pt x="2" y="29"/>
                    <a:pt x="1" y="39"/>
                  </a:cubicBezTo>
                </a:path>
              </a:pathLst>
            </a:custGeom>
            <a:solidFill>
              <a:srgbClr val="C091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3" name="Freeform 85"/>
            <p:cNvSpPr>
              <a:spLocks/>
            </p:cNvSpPr>
            <p:nvPr/>
          </p:nvSpPr>
          <p:spPr bwMode="auto">
            <a:xfrm>
              <a:off x="6893" y="3088"/>
              <a:ext cx="172" cy="106"/>
            </a:xfrm>
            <a:custGeom>
              <a:avLst/>
              <a:gdLst>
                <a:gd name="T0" fmla="*/ 39 w 131"/>
                <a:gd name="T1" fmla="*/ 45 h 81"/>
                <a:gd name="T2" fmla="*/ 107 w 131"/>
                <a:gd name="T3" fmla="*/ 2 h 81"/>
                <a:gd name="T4" fmla="*/ 117 w 131"/>
                <a:gd name="T5" fmla="*/ 0 h 81"/>
                <a:gd name="T6" fmla="*/ 127 w 131"/>
                <a:gd name="T7" fmla="*/ 7 h 81"/>
                <a:gd name="T8" fmla="*/ 122 w 131"/>
                <a:gd name="T9" fmla="*/ 27 h 81"/>
                <a:gd name="T10" fmla="*/ 40 w 131"/>
                <a:gd name="T11" fmla="*/ 79 h 81"/>
                <a:gd name="T12" fmla="*/ 27 w 131"/>
                <a:gd name="T13" fmla="*/ 80 h 81"/>
                <a:gd name="T14" fmla="*/ 18 w 131"/>
                <a:gd name="T15" fmla="*/ 72 h 81"/>
                <a:gd name="T16" fmla="*/ 0 w 131"/>
                <a:gd name="T17" fmla="*/ 27 h 81"/>
                <a:gd name="T18" fmla="*/ 26 w 131"/>
                <a:gd name="T19" fmla="*/ 14 h 81"/>
                <a:gd name="T20" fmla="*/ 39 w 131"/>
                <a:gd name="T21" fmla="*/ 4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1" h="81">
                  <a:moveTo>
                    <a:pt x="39" y="45"/>
                  </a:moveTo>
                  <a:cubicBezTo>
                    <a:pt x="58" y="32"/>
                    <a:pt x="107" y="2"/>
                    <a:pt x="107" y="2"/>
                  </a:cubicBezTo>
                  <a:cubicBezTo>
                    <a:pt x="110" y="0"/>
                    <a:pt x="113" y="0"/>
                    <a:pt x="117" y="0"/>
                  </a:cubicBezTo>
                  <a:cubicBezTo>
                    <a:pt x="121" y="1"/>
                    <a:pt x="124" y="3"/>
                    <a:pt x="127" y="7"/>
                  </a:cubicBezTo>
                  <a:cubicBezTo>
                    <a:pt x="131" y="14"/>
                    <a:pt x="129" y="23"/>
                    <a:pt x="122" y="27"/>
                  </a:cubicBezTo>
                  <a:cubicBezTo>
                    <a:pt x="40" y="79"/>
                    <a:pt x="40" y="79"/>
                    <a:pt x="40" y="79"/>
                  </a:cubicBezTo>
                  <a:cubicBezTo>
                    <a:pt x="36" y="81"/>
                    <a:pt x="32" y="81"/>
                    <a:pt x="27" y="80"/>
                  </a:cubicBezTo>
                  <a:cubicBezTo>
                    <a:pt x="23" y="79"/>
                    <a:pt x="20" y="76"/>
                    <a:pt x="18" y="72"/>
                  </a:cubicBezTo>
                  <a:cubicBezTo>
                    <a:pt x="0" y="27"/>
                    <a:pt x="0" y="27"/>
                    <a:pt x="0" y="27"/>
                  </a:cubicBezTo>
                  <a:cubicBezTo>
                    <a:pt x="26" y="14"/>
                    <a:pt x="26" y="14"/>
                    <a:pt x="26" y="14"/>
                  </a:cubicBezTo>
                  <a:cubicBezTo>
                    <a:pt x="30" y="24"/>
                    <a:pt x="35" y="36"/>
                    <a:pt x="39" y="45"/>
                  </a:cubicBezTo>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4" name="Freeform 86"/>
            <p:cNvSpPr>
              <a:spLocks/>
            </p:cNvSpPr>
            <p:nvPr/>
          </p:nvSpPr>
          <p:spPr bwMode="auto">
            <a:xfrm>
              <a:off x="6876" y="3065"/>
              <a:ext cx="51" cy="59"/>
            </a:xfrm>
            <a:custGeom>
              <a:avLst/>
              <a:gdLst>
                <a:gd name="T0" fmla="*/ 10 w 39"/>
                <a:gd name="T1" fmla="*/ 2 h 45"/>
                <a:gd name="T2" fmla="*/ 18 w 39"/>
                <a:gd name="T3" fmla="*/ 1 h 45"/>
                <a:gd name="T4" fmla="*/ 30 w 39"/>
                <a:gd name="T5" fmla="*/ 10 h 45"/>
                <a:gd name="T6" fmla="*/ 39 w 39"/>
                <a:gd name="T7" fmla="*/ 32 h 45"/>
                <a:gd name="T8" fmla="*/ 13 w 39"/>
                <a:gd name="T9" fmla="*/ 45 h 45"/>
                <a:gd name="T10" fmla="*/ 3 w 39"/>
                <a:gd name="T11" fmla="*/ 21 h 45"/>
                <a:gd name="T12" fmla="*/ 10 w 39"/>
                <a:gd name="T13" fmla="*/ 2 h 45"/>
              </a:gdLst>
              <a:ahLst/>
              <a:cxnLst>
                <a:cxn ang="0">
                  <a:pos x="T0" y="T1"/>
                </a:cxn>
                <a:cxn ang="0">
                  <a:pos x="T2" y="T3"/>
                </a:cxn>
                <a:cxn ang="0">
                  <a:pos x="T4" y="T5"/>
                </a:cxn>
                <a:cxn ang="0">
                  <a:pos x="T6" y="T7"/>
                </a:cxn>
                <a:cxn ang="0">
                  <a:pos x="T8" y="T9"/>
                </a:cxn>
                <a:cxn ang="0">
                  <a:pos x="T10" y="T11"/>
                </a:cxn>
                <a:cxn ang="0">
                  <a:pos x="T12" y="T13"/>
                </a:cxn>
              </a:cxnLst>
              <a:rect l="0" t="0" r="r" b="b"/>
              <a:pathLst>
                <a:path w="39" h="45">
                  <a:moveTo>
                    <a:pt x="10" y="2"/>
                  </a:moveTo>
                  <a:cubicBezTo>
                    <a:pt x="13" y="1"/>
                    <a:pt x="16" y="0"/>
                    <a:pt x="18" y="1"/>
                  </a:cubicBezTo>
                  <a:cubicBezTo>
                    <a:pt x="23" y="2"/>
                    <a:pt x="28" y="5"/>
                    <a:pt x="30" y="10"/>
                  </a:cubicBezTo>
                  <a:cubicBezTo>
                    <a:pt x="30" y="10"/>
                    <a:pt x="34" y="20"/>
                    <a:pt x="39" y="32"/>
                  </a:cubicBezTo>
                  <a:cubicBezTo>
                    <a:pt x="13" y="45"/>
                    <a:pt x="13" y="45"/>
                    <a:pt x="13" y="45"/>
                  </a:cubicBezTo>
                  <a:cubicBezTo>
                    <a:pt x="3" y="21"/>
                    <a:pt x="3" y="21"/>
                    <a:pt x="3" y="21"/>
                  </a:cubicBezTo>
                  <a:cubicBezTo>
                    <a:pt x="0" y="13"/>
                    <a:pt x="3" y="5"/>
                    <a:pt x="10" y="2"/>
                  </a:cubicBezTo>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5" name="Oval 87"/>
            <p:cNvSpPr>
              <a:spLocks noChangeArrowheads="1"/>
            </p:cNvSpPr>
            <p:nvPr/>
          </p:nvSpPr>
          <p:spPr bwMode="auto">
            <a:xfrm>
              <a:off x="7050" y="2960"/>
              <a:ext cx="114" cy="114"/>
            </a:xfrm>
            <a:prstGeom prst="ellipse">
              <a:avLst/>
            </a:pr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6" name="Freeform 88"/>
            <p:cNvSpPr>
              <a:spLocks/>
            </p:cNvSpPr>
            <p:nvPr/>
          </p:nvSpPr>
          <p:spPr bwMode="auto">
            <a:xfrm>
              <a:off x="7076" y="3083"/>
              <a:ext cx="69" cy="45"/>
            </a:xfrm>
            <a:custGeom>
              <a:avLst/>
              <a:gdLst>
                <a:gd name="T0" fmla="*/ 53 w 53"/>
                <a:gd name="T1" fmla="*/ 0 h 34"/>
                <a:gd name="T2" fmla="*/ 26 w 53"/>
                <a:gd name="T3" fmla="*/ 11 h 34"/>
                <a:gd name="T4" fmla="*/ 0 w 53"/>
                <a:gd name="T5" fmla="*/ 1 h 34"/>
                <a:gd name="T6" fmla="*/ 0 w 53"/>
                <a:gd name="T7" fmla="*/ 11 h 34"/>
                <a:gd name="T8" fmla="*/ 27 w 53"/>
                <a:gd name="T9" fmla="*/ 34 h 34"/>
                <a:gd name="T10" fmla="*/ 53 w 53"/>
                <a:gd name="T11" fmla="*/ 13 h 34"/>
                <a:gd name="T12" fmla="*/ 53 w 53"/>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53" h="34">
                  <a:moveTo>
                    <a:pt x="53" y="0"/>
                  </a:moveTo>
                  <a:cubicBezTo>
                    <a:pt x="46" y="7"/>
                    <a:pt x="37" y="11"/>
                    <a:pt x="26" y="11"/>
                  </a:cubicBezTo>
                  <a:cubicBezTo>
                    <a:pt x="16" y="11"/>
                    <a:pt x="7" y="7"/>
                    <a:pt x="0" y="1"/>
                  </a:cubicBezTo>
                  <a:cubicBezTo>
                    <a:pt x="0" y="11"/>
                    <a:pt x="0" y="11"/>
                    <a:pt x="0" y="11"/>
                  </a:cubicBezTo>
                  <a:cubicBezTo>
                    <a:pt x="27" y="34"/>
                    <a:pt x="27" y="34"/>
                    <a:pt x="27" y="34"/>
                  </a:cubicBezTo>
                  <a:cubicBezTo>
                    <a:pt x="53" y="13"/>
                    <a:pt x="53" y="13"/>
                    <a:pt x="53" y="13"/>
                  </a:cubicBezTo>
                  <a:lnTo>
                    <a:pt x="5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7" name="Freeform 89"/>
            <p:cNvSpPr>
              <a:spLocks/>
            </p:cNvSpPr>
            <p:nvPr/>
          </p:nvSpPr>
          <p:spPr bwMode="auto">
            <a:xfrm>
              <a:off x="7031" y="3083"/>
              <a:ext cx="159" cy="305"/>
            </a:xfrm>
            <a:custGeom>
              <a:avLst/>
              <a:gdLst>
                <a:gd name="T0" fmla="*/ 87 w 121"/>
                <a:gd name="T1" fmla="*/ 0 h 233"/>
                <a:gd name="T2" fmla="*/ 111 w 121"/>
                <a:gd name="T3" fmla="*/ 4 h 233"/>
                <a:gd name="T4" fmla="*/ 121 w 121"/>
                <a:gd name="T5" fmla="*/ 13 h 233"/>
                <a:gd name="T6" fmla="*/ 121 w 121"/>
                <a:gd name="T7" fmla="*/ 233 h 233"/>
                <a:gd name="T8" fmla="*/ 0 w 121"/>
                <a:gd name="T9" fmla="*/ 233 h 233"/>
                <a:gd name="T10" fmla="*/ 0 w 121"/>
                <a:gd name="T11" fmla="*/ 13 h 233"/>
                <a:gd name="T12" fmla="*/ 9 w 121"/>
                <a:gd name="T13" fmla="*/ 4 h 233"/>
                <a:gd name="T14" fmla="*/ 33 w 121"/>
                <a:gd name="T15" fmla="*/ 0 h 233"/>
                <a:gd name="T16" fmla="*/ 60 w 121"/>
                <a:gd name="T17" fmla="*/ 25 h 233"/>
                <a:gd name="T18" fmla="*/ 87 w 121"/>
                <a:gd name="T19"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233">
                  <a:moveTo>
                    <a:pt x="87" y="0"/>
                  </a:moveTo>
                  <a:cubicBezTo>
                    <a:pt x="111" y="4"/>
                    <a:pt x="111" y="4"/>
                    <a:pt x="111" y="4"/>
                  </a:cubicBezTo>
                  <a:cubicBezTo>
                    <a:pt x="116" y="4"/>
                    <a:pt x="121" y="8"/>
                    <a:pt x="121" y="13"/>
                  </a:cubicBezTo>
                  <a:cubicBezTo>
                    <a:pt x="121" y="233"/>
                    <a:pt x="121" y="233"/>
                    <a:pt x="121" y="233"/>
                  </a:cubicBezTo>
                  <a:cubicBezTo>
                    <a:pt x="0" y="233"/>
                    <a:pt x="0" y="233"/>
                    <a:pt x="0" y="233"/>
                  </a:cubicBezTo>
                  <a:cubicBezTo>
                    <a:pt x="0" y="13"/>
                    <a:pt x="0" y="13"/>
                    <a:pt x="0" y="13"/>
                  </a:cubicBezTo>
                  <a:cubicBezTo>
                    <a:pt x="0" y="8"/>
                    <a:pt x="4" y="4"/>
                    <a:pt x="9" y="4"/>
                  </a:cubicBezTo>
                  <a:cubicBezTo>
                    <a:pt x="33" y="0"/>
                    <a:pt x="33" y="0"/>
                    <a:pt x="33" y="0"/>
                  </a:cubicBezTo>
                  <a:cubicBezTo>
                    <a:pt x="60" y="25"/>
                    <a:pt x="60" y="25"/>
                    <a:pt x="60" y="25"/>
                  </a:cubicBezTo>
                  <a:cubicBezTo>
                    <a:pt x="87" y="0"/>
                    <a:pt x="87" y="0"/>
                    <a:pt x="87" y="0"/>
                  </a:cubicBezTo>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8" name="Freeform 90"/>
            <p:cNvSpPr>
              <a:spLocks/>
            </p:cNvSpPr>
            <p:nvPr/>
          </p:nvSpPr>
          <p:spPr bwMode="auto">
            <a:xfrm>
              <a:off x="7153" y="3086"/>
              <a:ext cx="143" cy="145"/>
            </a:xfrm>
            <a:custGeom>
              <a:avLst/>
              <a:gdLst>
                <a:gd name="T0" fmla="*/ 68 w 109"/>
                <a:gd name="T1" fmla="*/ 70 h 111"/>
                <a:gd name="T2" fmla="*/ 8 w 109"/>
                <a:gd name="T3" fmla="*/ 28 h 111"/>
                <a:gd name="T4" fmla="*/ 4 w 109"/>
                <a:gd name="T5" fmla="*/ 8 h 111"/>
                <a:gd name="T6" fmla="*/ 24 w 109"/>
                <a:gd name="T7" fmla="*/ 4 h 111"/>
                <a:gd name="T8" fmla="*/ 103 w 109"/>
                <a:gd name="T9" fmla="*/ 58 h 111"/>
                <a:gd name="T10" fmla="*/ 109 w 109"/>
                <a:gd name="T11" fmla="*/ 71 h 111"/>
                <a:gd name="T12" fmla="*/ 102 w 109"/>
                <a:gd name="T13" fmla="*/ 83 h 111"/>
                <a:gd name="T14" fmla="*/ 56 w 109"/>
                <a:gd name="T15" fmla="*/ 111 h 111"/>
                <a:gd name="T16" fmla="*/ 38 w 109"/>
                <a:gd name="T17" fmla="*/ 88 h 111"/>
                <a:gd name="T18" fmla="*/ 68 w 109"/>
                <a:gd name="T19" fmla="*/ 7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11">
                  <a:moveTo>
                    <a:pt x="68" y="70"/>
                  </a:moveTo>
                  <a:cubicBezTo>
                    <a:pt x="46" y="55"/>
                    <a:pt x="8" y="28"/>
                    <a:pt x="8" y="28"/>
                  </a:cubicBezTo>
                  <a:cubicBezTo>
                    <a:pt x="1" y="24"/>
                    <a:pt x="0" y="14"/>
                    <a:pt x="4" y="8"/>
                  </a:cubicBezTo>
                  <a:cubicBezTo>
                    <a:pt x="9" y="1"/>
                    <a:pt x="18" y="0"/>
                    <a:pt x="24" y="4"/>
                  </a:cubicBezTo>
                  <a:cubicBezTo>
                    <a:pt x="103" y="58"/>
                    <a:pt x="103" y="58"/>
                    <a:pt x="103" y="58"/>
                  </a:cubicBezTo>
                  <a:cubicBezTo>
                    <a:pt x="107" y="61"/>
                    <a:pt x="109" y="66"/>
                    <a:pt x="109" y="71"/>
                  </a:cubicBezTo>
                  <a:cubicBezTo>
                    <a:pt x="109" y="76"/>
                    <a:pt x="106" y="80"/>
                    <a:pt x="102" y="83"/>
                  </a:cubicBezTo>
                  <a:cubicBezTo>
                    <a:pt x="56" y="111"/>
                    <a:pt x="56" y="111"/>
                    <a:pt x="56" y="111"/>
                  </a:cubicBezTo>
                  <a:cubicBezTo>
                    <a:pt x="38" y="88"/>
                    <a:pt x="38" y="88"/>
                    <a:pt x="38" y="88"/>
                  </a:cubicBezTo>
                  <a:cubicBezTo>
                    <a:pt x="47" y="82"/>
                    <a:pt x="59" y="75"/>
                    <a:pt x="68" y="70"/>
                  </a:cubicBezTo>
                </a:path>
              </a:pathLst>
            </a:custGeom>
            <a:solidFill>
              <a:srgbClr val="2B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9" name="Freeform 91"/>
            <p:cNvSpPr>
              <a:spLocks/>
            </p:cNvSpPr>
            <p:nvPr/>
          </p:nvSpPr>
          <p:spPr bwMode="auto">
            <a:xfrm>
              <a:off x="7169" y="3201"/>
              <a:ext cx="58" cy="52"/>
            </a:xfrm>
            <a:custGeom>
              <a:avLst/>
              <a:gdLst>
                <a:gd name="T0" fmla="*/ 4 w 44"/>
                <a:gd name="T1" fmla="*/ 31 h 40"/>
                <a:gd name="T2" fmla="*/ 9 w 44"/>
                <a:gd name="T3" fmla="*/ 11 h 40"/>
                <a:gd name="T4" fmla="*/ 26 w 44"/>
                <a:gd name="T5" fmla="*/ 0 h 40"/>
                <a:gd name="T6" fmla="*/ 44 w 44"/>
                <a:gd name="T7" fmla="*/ 23 h 40"/>
                <a:gd name="T8" fmla="*/ 24 w 44"/>
                <a:gd name="T9" fmla="*/ 35 h 40"/>
                <a:gd name="T10" fmla="*/ 4 w 44"/>
                <a:gd name="T11" fmla="*/ 31 h 40"/>
              </a:gdLst>
              <a:ahLst/>
              <a:cxnLst>
                <a:cxn ang="0">
                  <a:pos x="T0" y="T1"/>
                </a:cxn>
                <a:cxn ang="0">
                  <a:pos x="T2" y="T3"/>
                </a:cxn>
                <a:cxn ang="0">
                  <a:pos x="T4" y="T5"/>
                </a:cxn>
                <a:cxn ang="0">
                  <a:pos x="T6" y="T7"/>
                </a:cxn>
                <a:cxn ang="0">
                  <a:pos x="T8" y="T9"/>
                </a:cxn>
                <a:cxn ang="0">
                  <a:pos x="T10" y="T11"/>
                </a:cxn>
              </a:cxnLst>
              <a:rect l="0" t="0" r="r" b="b"/>
              <a:pathLst>
                <a:path w="44" h="40">
                  <a:moveTo>
                    <a:pt x="4" y="31"/>
                  </a:moveTo>
                  <a:cubicBezTo>
                    <a:pt x="0" y="24"/>
                    <a:pt x="2" y="15"/>
                    <a:pt x="9" y="11"/>
                  </a:cubicBezTo>
                  <a:cubicBezTo>
                    <a:pt x="9" y="11"/>
                    <a:pt x="16" y="6"/>
                    <a:pt x="26" y="0"/>
                  </a:cubicBezTo>
                  <a:cubicBezTo>
                    <a:pt x="44" y="23"/>
                    <a:pt x="44" y="23"/>
                    <a:pt x="44" y="23"/>
                  </a:cubicBezTo>
                  <a:cubicBezTo>
                    <a:pt x="24" y="35"/>
                    <a:pt x="24" y="35"/>
                    <a:pt x="24" y="35"/>
                  </a:cubicBezTo>
                  <a:cubicBezTo>
                    <a:pt x="17" y="40"/>
                    <a:pt x="8" y="37"/>
                    <a:pt x="4" y="31"/>
                  </a:cubicBezTo>
                </a:path>
              </a:pathLst>
            </a:custGeom>
            <a:solidFill>
              <a:srgbClr val="DCE5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0" name="Freeform 92"/>
            <p:cNvSpPr>
              <a:spLocks/>
            </p:cNvSpPr>
            <p:nvPr/>
          </p:nvSpPr>
          <p:spPr bwMode="auto">
            <a:xfrm>
              <a:off x="7042" y="2951"/>
              <a:ext cx="130" cy="107"/>
            </a:xfrm>
            <a:custGeom>
              <a:avLst/>
              <a:gdLst>
                <a:gd name="T0" fmla="*/ 47 w 99"/>
                <a:gd name="T1" fmla="*/ 0 h 82"/>
                <a:gd name="T2" fmla="*/ 50 w 99"/>
                <a:gd name="T3" fmla="*/ 2 h 82"/>
                <a:gd name="T4" fmla="*/ 52 w 99"/>
                <a:gd name="T5" fmla="*/ 0 h 82"/>
                <a:gd name="T6" fmla="*/ 99 w 99"/>
                <a:gd name="T7" fmla="*/ 47 h 82"/>
                <a:gd name="T8" fmla="*/ 86 w 99"/>
                <a:gd name="T9" fmla="*/ 82 h 82"/>
                <a:gd name="T10" fmla="*/ 86 w 99"/>
                <a:gd name="T11" fmla="*/ 33 h 82"/>
                <a:gd name="T12" fmla="*/ 85 w 99"/>
                <a:gd name="T13" fmla="*/ 33 h 82"/>
                <a:gd name="T14" fmla="*/ 14 w 99"/>
                <a:gd name="T15" fmla="*/ 33 h 82"/>
                <a:gd name="T16" fmla="*/ 13 w 99"/>
                <a:gd name="T17" fmla="*/ 33 h 82"/>
                <a:gd name="T18" fmla="*/ 13 w 99"/>
                <a:gd name="T19" fmla="*/ 82 h 82"/>
                <a:gd name="T20" fmla="*/ 0 w 99"/>
                <a:gd name="T21" fmla="*/ 47 h 82"/>
                <a:gd name="T22" fmla="*/ 47 w 99"/>
                <a:gd name="T23"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82">
                  <a:moveTo>
                    <a:pt x="47" y="0"/>
                  </a:moveTo>
                  <a:cubicBezTo>
                    <a:pt x="50" y="2"/>
                    <a:pt x="50" y="2"/>
                    <a:pt x="50" y="2"/>
                  </a:cubicBezTo>
                  <a:cubicBezTo>
                    <a:pt x="52" y="0"/>
                    <a:pt x="52" y="0"/>
                    <a:pt x="52" y="0"/>
                  </a:cubicBezTo>
                  <a:cubicBezTo>
                    <a:pt x="81" y="0"/>
                    <a:pt x="99" y="22"/>
                    <a:pt x="99" y="47"/>
                  </a:cubicBezTo>
                  <a:cubicBezTo>
                    <a:pt x="99" y="71"/>
                    <a:pt x="86" y="82"/>
                    <a:pt x="86" y="82"/>
                  </a:cubicBezTo>
                  <a:cubicBezTo>
                    <a:pt x="86" y="33"/>
                    <a:pt x="86" y="33"/>
                    <a:pt x="86" y="33"/>
                  </a:cubicBezTo>
                  <a:cubicBezTo>
                    <a:pt x="85" y="33"/>
                    <a:pt x="85" y="33"/>
                    <a:pt x="85" y="33"/>
                  </a:cubicBezTo>
                  <a:cubicBezTo>
                    <a:pt x="14" y="33"/>
                    <a:pt x="14" y="33"/>
                    <a:pt x="14" y="33"/>
                  </a:cubicBezTo>
                  <a:cubicBezTo>
                    <a:pt x="13" y="33"/>
                    <a:pt x="13" y="33"/>
                    <a:pt x="13" y="33"/>
                  </a:cubicBezTo>
                  <a:cubicBezTo>
                    <a:pt x="13" y="82"/>
                    <a:pt x="13" y="82"/>
                    <a:pt x="13" y="82"/>
                  </a:cubicBezTo>
                  <a:cubicBezTo>
                    <a:pt x="13" y="82"/>
                    <a:pt x="0" y="71"/>
                    <a:pt x="0" y="47"/>
                  </a:cubicBezTo>
                  <a:cubicBezTo>
                    <a:pt x="0" y="22"/>
                    <a:pt x="19" y="0"/>
                    <a:pt x="47" y="0"/>
                  </a:cubicBezTo>
                </a:path>
              </a:pathLst>
            </a:custGeom>
            <a:solidFill>
              <a:srgbClr val="4452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1" name="Freeform 93"/>
            <p:cNvSpPr>
              <a:spLocks/>
            </p:cNvSpPr>
            <p:nvPr/>
          </p:nvSpPr>
          <p:spPr bwMode="auto">
            <a:xfrm>
              <a:off x="6656" y="3281"/>
              <a:ext cx="115" cy="348"/>
            </a:xfrm>
            <a:custGeom>
              <a:avLst/>
              <a:gdLst>
                <a:gd name="T0" fmla="*/ 0 w 88"/>
                <a:gd name="T1" fmla="*/ 266 h 266"/>
                <a:gd name="T2" fmla="*/ 0 w 88"/>
                <a:gd name="T3" fmla="*/ 0 h 266"/>
                <a:gd name="T4" fmla="*/ 88 w 88"/>
                <a:gd name="T5" fmla="*/ 88 h 266"/>
                <a:gd name="T6" fmla="*/ 88 w 88"/>
                <a:gd name="T7" fmla="*/ 259 h 266"/>
                <a:gd name="T8" fmla="*/ 0 w 88"/>
                <a:gd name="T9" fmla="*/ 266 h 266"/>
              </a:gdLst>
              <a:ahLst/>
              <a:cxnLst>
                <a:cxn ang="0">
                  <a:pos x="T0" y="T1"/>
                </a:cxn>
                <a:cxn ang="0">
                  <a:pos x="T2" y="T3"/>
                </a:cxn>
                <a:cxn ang="0">
                  <a:pos x="T4" y="T5"/>
                </a:cxn>
                <a:cxn ang="0">
                  <a:pos x="T6" y="T7"/>
                </a:cxn>
                <a:cxn ang="0">
                  <a:pos x="T8" y="T9"/>
                </a:cxn>
              </a:cxnLst>
              <a:rect l="0" t="0" r="r" b="b"/>
              <a:pathLst>
                <a:path w="88" h="266">
                  <a:moveTo>
                    <a:pt x="0" y="266"/>
                  </a:moveTo>
                  <a:cubicBezTo>
                    <a:pt x="0" y="0"/>
                    <a:pt x="0" y="0"/>
                    <a:pt x="0" y="0"/>
                  </a:cubicBezTo>
                  <a:cubicBezTo>
                    <a:pt x="49" y="0"/>
                    <a:pt x="88" y="40"/>
                    <a:pt x="88" y="88"/>
                  </a:cubicBezTo>
                  <a:cubicBezTo>
                    <a:pt x="88" y="259"/>
                    <a:pt x="88" y="259"/>
                    <a:pt x="88" y="259"/>
                  </a:cubicBezTo>
                  <a:lnTo>
                    <a:pt x="0" y="266"/>
                  </a:lnTo>
                  <a:close/>
                </a:path>
              </a:pathLst>
            </a:custGeom>
            <a:solidFill>
              <a:srgbClr val="4452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2" name="Oval 94"/>
            <p:cNvSpPr>
              <a:spLocks noChangeArrowheads="1"/>
            </p:cNvSpPr>
            <p:nvPr/>
          </p:nvSpPr>
          <p:spPr bwMode="auto">
            <a:xfrm>
              <a:off x="6644" y="3114"/>
              <a:ext cx="155" cy="155"/>
            </a:xfrm>
            <a:prstGeom prst="ellipse">
              <a:avLst/>
            </a:prstGeom>
            <a:solidFill>
              <a:srgbClr val="C091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3" name="Freeform 95"/>
            <p:cNvSpPr>
              <a:spLocks/>
            </p:cNvSpPr>
            <p:nvPr/>
          </p:nvSpPr>
          <p:spPr bwMode="auto">
            <a:xfrm>
              <a:off x="6612" y="3092"/>
              <a:ext cx="141" cy="146"/>
            </a:xfrm>
            <a:custGeom>
              <a:avLst/>
              <a:gdLst>
                <a:gd name="T0" fmla="*/ 107 w 107"/>
                <a:gd name="T1" fmla="*/ 21 h 111"/>
                <a:gd name="T2" fmla="*/ 33 w 107"/>
                <a:gd name="T3" fmla="*/ 111 h 111"/>
                <a:gd name="T4" fmla="*/ 44 w 107"/>
                <a:gd name="T5" fmla="*/ 28 h 111"/>
                <a:gd name="T6" fmla="*/ 107 w 107"/>
                <a:gd name="T7" fmla="*/ 21 h 111"/>
              </a:gdLst>
              <a:ahLst/>
              <a:cxnLst>
                <a:cxn ang="0">
                  <a:pos x="T0" y="T1"/>
                </a:cxn>
                <a:cxn ang="0">
                  <a:pos x="T2" y="T3"/>
                </a:cxn>
                <a:cxn ang="0">
                  <a:pos x="T4" y="T5"/>
                </a:cxn>
                <a:cxn ang="0">
                  <a:pos x="T6" y="T7"/>
                </a:cxn>
              </a:cxnLst>
              <a:rect l="0" t="0" r="r" b="b"/>
              <a:pathLst>
                <a:path w="107" h="111">
                  <a:moveTo>
                    <a:pt x="107" y="21"/>
                  </a:moveTo>
                  <a:cubicBezTo>
                    <a:pt x="107" y="21"/>
                    <a:pt x="104" y="105"/>
                    <a:pt x="33" y="111"/>
                  </a:cubicBezTo>
                  <a:cubicBezTo>
                    <a:pt x="33" y="111"/>
                    <a:pt x="0" y="66"/>
                    <a:pt x="44" y="28"/>
                  </a:cubicBezTo>
                  <a:cubicBezTo>
                    <a:pt x="76" y="0"/>
                    <a:pt x="107" y="21"/>
                    <a:pt x="107" y="21"/>
                  </a:cubicBezTo>
                </a:path>
              </a:pathLst>
            </a:custGeom>
            <a:solidFill>
              <a:srgbClr val="4452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4" name="Freeform 96"/>
            <p:cNvSpPr>
              <a:spLocks/>
            </p:cNvSpPr>
            <p:nvPr/>
          </p:nvSpPr>
          <p:spPr bwMode="auto">
            <a:xfrm>
              <a:off x="6531" y="3162"/>
              <a:ext cx="108" cy="107"/>
            </a:xfrm>
            <a:custGeom>
              <a:avLst/>
              <a:gdLst>
                <a:gd name="T0" fmla="*/ 82 w 82"/>
                <a:gd name="T1" fmla="*/ 17 h 82"/>
                <a:gd name="T2" fmla="*/ 1 w 82"/>
                <a:gd name="T3" fmla="*/ 82 h 82"/>
                <a:gd name="T4" fmla="*/ 82 w 82"/>
                <a:gd name="T5" fmla="*/ 17 h 82"/>
              </a:gdLst>
              <a:ahLst/>
              <a:cxnLst>
                <a:cxn ang="0">
                  <a:pos x="T0" y="T1"/>
                </a:cxn>
                <a:cxn ang="0">
                  <a:pos x="T2" y="T3"/>
                </a:cxn>
                <a:cxn ang="0">
                  <a:pos x="T4" y="T5"/>
                </a:cxn>
              </a:cxnLst>
              <a:rect l="0" t="0" r="r" b="b"/>
              <a:pathLst>
                <a:path w="82" h="82">
                  <a:moveTo>
                    <a:pt x="82" y="17"/>
                  </a:moveTo>
                  <a:cubicBezTo>
                    <a:pt x="82" y="17"/>
                    <a:pt x="0" y="0"/>
                    <a:pt x="1" y="82"/>
                  </a:cubicBezTo>
                  <a:cubicBezTo>
                    <a:pt x="1" y="82"/>
                    <a:pt x="53" y="73"/>
                    <a:pt x="82" y="17"/>
                  </a:cubicBezTo>
                </a:path>
              </a:pathLst>
            </a:custGeom>
            <a:solidFill>
              <a:srgbClr val="4452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5" name="Freeform 97"/>
            <p:cNvSpPr>
              <a:spLocks/>
            </p:cNvSpPr>
            <p:nvPr/>
          </p:nvSpPr>
          <p:spPr bwMode="auto">
            <a:xfrm>
              <a:off x="6568" y="3407"/>
              <a:ext cx="59" cy="111"/>
            </a:xfrm>
            <a:custGeom>
              <a:avLst/>
              <a:gdLst>
                <a:gd name="T0" fmla="*/ 59 w 59"/>
                <a:gd name="T1" fmla="*/ 103 h 111"/>
                <a:gd name="T2" fmla="*/ 21 w 59"/>
                <a:gd name="T3" fmla="*/ 111 h 111"/>
                <a:gd name="T4" fmla="*/ 0 w 59"/>
                <a:gd name="T5" fmla="*/ 7 h 111"/>
                <a:gd name="T6" fmla="*/ 38 w 59"/>
                <a:gd name="T7" fmla="*/ 0 h 111"/>
                <a:gd name="T8" fmla="*/ 59 w 59"/>
                <a:gd name="T9" fmla="*/ 103 h 111"/>
              </a:gdLst>
              <a:ahLst/>
              <a:cxnLst>
                <a:cxn ang="0">
                  <a:pos x="T0" y="T1"/>
                </a:cxn>
                <a:cxn ang="0">
                  <a:pos x="T2" y="T3"/>
                </a:cxn>
                <a:cxn ang="0">
                  <a:pos x="T4" y="T5"/>
                </a:cxn>
                <a:cxn ang="0">
                  <a:pos x="T6" y="T7"/>
                </a:cxn>
                <a:cxn ang="0">
                  <a:pos x="T8" y="T9"/>
                </a:cxn>
              </a:cxnLst>
              <a:rect l="0" t="0" r="r" b="b"/>
              <a:pathLst>
                <a:path w="59" h="111">
                  <a:moveTo>
                    <a:pt x="59" y="103"/>
                  </a:moveTo>
                  <a:lnTo>
                    <a:pt x="21" y="111"/>
                  </a:lnTo>
                  <a:lnTo>
                    <a:pt x="0" y="7"/>
                  </a:lnTo>
                  <a:lnTo>
                    <a:pt x="38" y="0"/>
                  </a:lnTo>
                  <a:lnTo>
                    <a:pt x="59" y="103"/>
                  </a:lnTo>
                  <a:close/>
                </a:path>
              </a:pathLst>
            </a:custGeom>
            <a:solidFill>
              <a:srgbClr val="4452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6" name="Freeform 98"/>
            <p:cNvSpPr>
              <a:spLocks/>
            </p:cNvSpPr>
            <p:nvPr/>
          </p:nvSpPr>
          <p:spPr bwMode="auto">
            <a:xfrm>
              <a:off x="6568" y="3414"/>
              <a:ext cx="265" cy="236"/>
            </a:xfrm>
            <a:custGeom>
              <a:avLst/>
              <a:gdLst>
                <a:gd name="T0" fmla="*/ 0 w 265"/>
                <a:gd name="T1" fmla="*/ 0 h 236"/>
                <a:gd name="T2" fmla="*/ 48 w 265"/>
                <a:gd name="T3" fmla="*/ 236 h 236"/>
                <a:gd name="T4" fmla="*/ 265 w 265"/>
                <a:gd name="T5" fmla="*/ 236 h 236"/>
              </a:gdLst>
              <a:ahLst/>
              <a:cxnLst>
                <a:cxn ang="0">
                  <a:pos x="T0" y="T1"/>
                </a:cxn>
                <a:cxn ang="0">
                  <a:pos x="T2" y="T3"/>
                </a:cxn>
                <a:cxn ang="0">
                  <a:pos x="T4" y="T5"/>
                </a:cxn>
              </a:cxnLst>
              <a:rect l="0" t="0" r="r" b="b"/>
              <a:pathLst>
                <a:path w="265" h="236">
                  <a:moveTo>
                    <a:pt x="0" y="0"/>
                  </a:moveTo>
                  <a:lnTo>
                    <a:pt x="48" y="236"/>
                  </a:lnTo>
                  <a:lnTo>
                    <a:pt x="265" y="236"/>
                  </a:lnTo>
                </a:path>
              </a:pathLst>
            </a:custGeom>
            <a:noFill/>
            <a:ln w="25400" cap="flat">
              <a:solidFill>
                <a:srgbClr val="44525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7" name="Freeform 99"/>
            <p:cNvSpPr>
              <a:spLocks/>
            </p:cNvSpPr>
            <p:nvPr/>
          </p:nvSpPr>
          <p:spPr bwMode="auto">
            <a:xfrm>
              <a:off x="6662" y="3327"/>
              <a:ext cx="259" cy="136"/>
            </a:xfrm>
            <a:custGeom>
              <a:avLst/>
              <a:gdLst>
                <a:gd name="T0" fmla="*/ 6 w 197"/>
                <a:gd name="T1" fmla="*/ 10 h 104"/>
                <a:gd name="T2" fmla="*/ 9 w 197"/>
                <a:gd name="T3" fmla="*/ 35 h 104"/>
                <a:gd name="T4" fmla="*/ 86 w 197"/>
                <a:gd name="T5" fmla="*/ 96 h 104"/>
                <a:gd name="T6" fmla="*/ 96 w 197"/>
                <a:gd name="T7" fmla="*/ 100 h 104"/>
                <a:gd name="T8" fmla="*/ 178 w 197"/>
                <a:gd name="T9" fmla="*/ 104 h 104"/>
                <a:gd name="T10" fmla="*/ 197 w 197"/>
                <a:gd name="T11" fmla="*/ 87 h 104"/>
                <a:gd name="T12" fmla="*/ 180 w 197"/>
                <a:gd name="T13" fmla="*/ 68 h 104"/>
                <a:gd name="T14" fmla="*/ 103 w 197"/>
                <a:gd name="T15" fmla="*/ 64 h 104"/>
                <a:gd name="T16" fmla="*/ 31 w 197"/>
                <a:gd name="T17" fmla="*/ 6 h 104"/>
                <a:gd name="T18" fmla="*/ 6 w 197"/>
                <a:gd name="T19" fmla="*/ 1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04">
                  <a:moveTo>
                    <a:pt x="6" y="10"/>
                  </a:moveTo>
                  <a:cubicBezTo>
                    <a:pt x="0" y="18"/>
                    <a:pt x="1" y="29"/>
                    <a:pt x="9" y="35"/>
                  </a:cubicBezTo>
                  <a:cubicBezTo>
                    <a:pt x="86" y="96"/>
                    <a:pt x="86" y="96"/>
                    <a:pt x="86" y="96"/>
                  </a:cubicBezTo>
                  <a:cubicBezTo>
                    <a:pt x="89" y="98"/>
                    <a:pt x="92" y="100"/>
                    <a:pt x="96" y="100"/>
                  </a:cubicBezTo>
                  <a:cubicBezTo>
                    <a:pt x="178" y="104"/>
                    <a:pt x="178" y="104"/>
                    <a:pt x="178" y="104"/>
                  </a:cubicBezTo>
                  <a:cubicBezTo>
                    <a:pt x="188" y="104"/>
                    <a:pt x="196" y="97"/>
                    <a:pt x="197" y="87"/>
                  </a:cubicBezTo>
                  <a:cubicBezTo>
                    <a:pt x="197" y="77"/>
                    <a:pt x="189" y="69"/>
                    <a:pt x="180" y="68"/>
                  </a:cubicBezTo>
                  <a:cubicBezTo>
                    <a:pt x="180" y="68"/>
                    <a:pt x="113" y="65"/>
                    <a:pt x="103" y="64"/>
                  </a:cubicBezTo>
                  <a:cubicBezTo>
                    <a:pt x="95" y="58"/>
                    <a:pt x="31" y="6"/>
                    <a:pt x="31" y="6"/>
                  </a:cubicBezTo>
                  <a:cubicBezTo>
                    <a:pt x="23" y="0"/>
                    <a:pt x="11" y="2"/>
                    <a:pt x="6" y="10"/>
                  </a:cubicBezTo>
                </a:path>
              </a:pathLst>
            </a:custGeom>
            <a:solidFill>
              <a:srgbClr val="C091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8" name="Freeform 100"/>
            <p:cNvSpPr>
              <a:spLocks/>
            </p:cNvSpPr>
            <p:nvPr/>
          </p:nvSpPr>
          <p:spPr bwMode="auto">
            <a:xfrm>
              <a:off x="6822" y="2917"/>
              <a:ext cx="140" cy="241"/>
            </a:xfrm>
            <a:custGeom>
              <a:avLst/>
              <a:gdLst>
                <a:gd name="T0" fmla="*/ 0 w 106"/>
                <a:gd name="T1" fmla="*/ 176 h 184"/>
                <a:gd name="T2" fmla="*/ 8 w 106"/>
                <a:gd name="T3" fmla="*/ 184 h 184"/>
                <a:gd name="T4" fmla="*/ 98 w 106"/>
                <a:gd name="T5" fmla="*/ 184 h 184"/>
                <a:gd name="T6" fmla="*/ 106 w 106"/>
                <a:gd name="T7" fmla="*/ 176 h 184"/>
                <a:gd name="T8" fmla="*/ 106 w 106"/>
                <a:gd name="T9" fmla="*/ 8 h 184"/>
                <a:gd name="T10" fmla="*/ 98 w 106"/>
                <a:gd name="T11" fmla="*/ 0 h 184"/>
                <a:gd name="T12" fmla="*/ 8 w 106"/>
                <a:gd name="T13" fmla="*/ 0 h 184"/>
                <a:gd name="T14" fmla="*/ 0 w 106"/>
                <a:gd name="T15" fmla="*/ 8 h 184"/>
                <a:gd name="T16" fmla="*/ 0 w 106"/>
                <a:gd name="T17" fmla="*/ 176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84">
                  <a:moveTo>
                    <a:pt x="0" y="176"/>
                  </a:moveTo>
                  <a:cubicBezTo>
                    <a:pt x="0" y="181"/>
                    <a:pt x="4" y="184"/>
                    <a:pt x="8" y="184"/>
                  </a:cubicBezTo>
                  <a:cubicBezTo>
                    <a:pt x="98" y="184"/>
                    <a:pt x="98" y="184"/>
                    <a:pt x="98" y="184"/>
                  </a:cubicBezTo>
                  <a:cubicBezTo>
                    <a:pt x="102" y="184"/>
                    <a:pt x="106" y="181"/>
                    <a:pt x="106" y="176"/>
                  </a:cubicBezTo>
                  <a:cubicBezTo>
                    <a:pt x="106" y="8"/>
                    <a:pt x="106" y="8"/>
                    <a:pt x="106" y="8"/>
                  </a:cubicBezTo>
                  <a:cubicBezTo>
                    <a:pt x="106" y="3"/>
                    <a:pt x="102" y="0"/>
                    <a:pt x="98" y="0"/>
                  </a:cubicBezTo>
                  <a:cubicBezTo>
                    <a:pt x="8" y="0"/>
                    <a:pt x="8" y="0"/>
                    <a:pt x="8" y="0"/>
                  </a:cubicBezTo>
                  <a:cubicBezTo>
                    <a:pt x="4" y="0"/>
                    <a:pt x="0" y="3"/>
                    <a:pt x="0" y="8"/>
                  </a:cubicBezTo>
                  <a:cubicBezTo>
                    <a:pt x="0" y="176"/>
                    <a:pt x="0" y="176"/>
                    <a:pt x="0" y="17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49" name="Rectangle 101"/>
            <p:cNvSpPr>
              <a:spLocks noChangeArrowheads="1"/>
            </p:cNvSpPr>
            <p:nvPr/>
          </p:nvSpPr>
          <p:spPr bwMode="auto">
            <a:xfrm>
              <a:off x="6830" y="2932"/>
              <a:ext cx="124" cy="198"/>
            </a:xfrm>
            <a:prstGeom prst="rect">
              <a:avLst/>
            </a:prstGeom>
            <a:solidFill>
              <a:srgbClr val="289F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0" name="Rectangle 102"/>
            <p:cNvSpPr>
              <a:spLocks noChangeArrowheads="1"/>
            </p:cNvSpPr>
            <p:nvPr/>
          </p:nvSpPr>
          <p:spPr bwMode="auto">
            <a:xfrm>
              <a:off x="6830" y="2932"/>
              <a:ext cx="124" cy="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1" name="Freeform 103"/>
            <p:cNvSpPr>
              <a:spLocks/>
            </p:cNvSpPr>
            <p:nvPr/>
          </p:nvSpPr>
          <p:spPr bwMode="auto">
            <a:xfrm>
              <a:off x="6960" y="2921"/>
              <a:ext cx="2" cy="5"/>
            </a:xfrm>
            <a:custGeom>
              <a:avLst/>
              <a:gdLst>
                <a:gd name="T0" fmla="*/ 1 w 1"/>
                <a:gd name="T1" fmla="*/ 0 h 4"/>
                <a:gd name="T2" fmla="*/ 0 w 1"/>
                <a:gd name="T3" fmla="*/ 1 h 4"/>
                <a:gd name="T4" fmla="*/ 1 w 1"/>
                <a:gd name="T5" fmla="*/ 4 h 4"/>
                <a:gd name="T6" fmla="*/ 1 w 1"/>
                <a:gd name="T7" fmla="*/ 0 h 4"/>
              </a:gdLst>
              <a:ahLst/>
              <a:cxnLst>
                <a:cxn ang="0">
                  <a:pos x="T0" y="T1"/>
                </a:cxn>
                <a:cxn ang="0">
                  <a:pos x="T2" y="T3"/>
                </a:cxn>
                <a:cxn ang="0">
                  <a:pos x="T4" y="T5"/>
                </a:cxn>
                <a:cxn ang="0">
                  <a:pos x="T6" y="T7"/>
                </a:cxn>
              </a:cxnLst>
              <a:rect l="0" t="0" r="r" b="b"/>
              <a:pathLst>
                <a:path w="1" h="4">
                  <a:moveTo>
                    <a:pt x="1" y="0"/>
                  </a:moveTo>
                  <a:cubicBezTo>
                    <a:pt x="0" y="1"/>
                    <a:pt x="0" y="1"/>
                    <a:pt x="0" y="1"/>
                  </a:cubicBezTo>
                  <a:cubicBezTo>
                    <a:pt x="0" y="2"/>
                    <a:pt x="1" y="3"/>
                    <a:pt x="1" y="4"/>
                  </a:cubicBezTo>
                  <a:cubicBezTo>
                    <a:pt x="1" y="0"/>
                    <a:pt x="1"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2" name="Freeform 104"/>
            <p:cNvSpPr>
              <a:spLocks/>
            </p:cNvSpPr>
            <p:nvPr/>
          </p:nvSpPr>
          <p:spPr bwMode="auto">
            <a:xfrm>
              <a:off x="6945" y="2922"/>
              <a:ext cx="17" cy="110"/>
            </a:xfrm>
            <a:custGeom>
              <a:avLst/>
              <a:gdLst>
                <a:gd name="T0" fmla="*/ 12 w 13"/>
                <a:gd name="T1" fmla="*/ 0 h 84"/>
                <a:gd name="T2" fmla="*/ 0 w 13"/>
                <a:gd name="T3" fmla="*/ 8 h 84"/>
                <a:gd name="T4" fmla="*/ 0 w 13"/>
                <a:gd name="T5" fmla="*/ 8 h 84"/>
                <a:gd name="T6" fmla="*/ 7 w 13"/>
                <a:gd name="T7" fmla="*/ 8 h 84"/>
                <a:gd name="T8" fmla="*/ 7 w 13"/>
                <a:gd name="T9" fmla="*/ 84 h 84"/>
                <a:gd name="T10" fmla="*/ 13 w 13"/>
                <a:gd name="T11" fmla="*/ 80 h 84"/>
                <a:gd name="T12" fmla="*/ 13 w 13"/>
                <a:gd name="T13" fmla="*/ 3 h 84"/>
                <a:gd name="T14" fmla="*/ 12 w 13"/>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84">
                  <a:moveTo>
                    <a:pt x="12" y="0"/>
                  </a:moveTo>
                  <a:cubicBezTo>
                    <a:pt x="0" y="8"/>
                    <a:pt x="0" y="8"/>
                    <a:pt x="0" y="8"/>
                  </a:cubicBezTo>
                  <a:cubicBezTo>
                    <a:pt x="0" y="8"/>
                    <a:pt x="0" y="8"/>
                    <a:pt x="0" y="8"/>
                  </a:cubicBezTo>
                  <a:cubicBezTo>
                    <a:pt x="7" y="8"/>
                    <a:pt x="7" y="8"/>
                    <a:pt x="7" y="8"/>
                  </a:cubicBezTo>
                  <a:cubicBezTo>
                    <a:pt x="7" y="84"/>
                    <a:pt x="7" y="84"/>
                    <a:pt x="7" y="84"/>
                  </a:cubicBezTo>
                  <a:cubicBezTo>
                    <a:pt x="13" y="80"/>
                    <a:pt x="13" y="80"/>
                    <a:pt x="13" y="80"/>
                  </a:cubicBezTo>
                  <a:cubicBezTo>
                    <a:pt x="13" y="3"/>
                    <a:pt x="13" y="3"/>
                    <a:pt x="13" y="3"/>
                  </a:cubicBezTo>
                  <a:cubicBezTo>
                    <a:pt x="13" y="2"/>
                    <a:pt x="12" y="1"/>
                    <a:pt x="12" y="0"/>
                  </a:cubicBezTo>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3" name="Freeform 105"/>
            <p:cNvSpPr>
              <a:spLocks/>
            </p:cNvSpPr>
            <p:nvPr/>
          </p:nvSpPr>
          <p:spPr bwMode="auto">
            <a:xfrm>
              <a:off x="6822" y="3016"/>
              <a:ext cx="8" cy="110"/>
            </a:xfrm>
            <a:custGeom>
              <a:avLst/>
              <a:gdLst>
                <a:gd name="T0" fmla="*/ 8 w 8"/>
                <a:gd name="T1" fmla="*/ 0 h 110"/>
                <a:gd name="T2" fmla="*/ 0 w 8"/>
                <a:gd name="T3" fmla="*/ 5 h 110"/>
                <a:gd name="T4" fmla="*/ 0 w 8"/>
                <a:gd name="T5" fmla="*/ 110 h 110"/>
                <a:gd name="T6" fmla="*/ 8 w 8"/>
                <a:gd name="T7" fmla="*/ 105 h 110"/>
                <a:gd name="T8" fmla="*/ 8 w 8"/>
                <a:gd name="T9" fmla="*/ 0 h 110"/>
              </a:gdLst>
              <a:ahLst/>
              <a:cxnLst>
                <a:cxn ang="0">
                  <a:pos x="T0" y="T1"/>
                </a:cxn>
                <a:cxn ang="0">
                  <a:pos x="T2" y="T3"/>
                </a:cxn>
                <a:cxn ang="0">
                  <a:pos x="T4" y="T5"/>
                </a:cxn>
                <a:cxn ang="0">
                  <a:pos x="T6" y="T7"/>
                </a:cxn>
                <a:cxn ang="0">
                  <a:pos x="T8" y="T9"/>
                </a:cxn>
              </a:cxnLst>
              <a:rect l="0" t="0" r="r" b="b"/>
              <a:pathLst>
                <a:path w="8" h="110">
                  <a:moveTo>
                    <a:pt x="8" y="0"/>
                  </a:moveTo>
                  <a:lnTo>
                    <a:pt x="0" y="5"/>
                  </a:lnTo>
                  <a:lnTo>
                    <a:pt x="0" y="110"/>
                  </a:lnTo>
                  <a:lnTo>
                    <a:pt x="8" y="105"/>
                  </a:lnTo>
                  <a:lnTo>
                    <a:pt x="8"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4" name="Freeform 106"/>
            <p:cNvSpPr>
              <a:spLocks/>
            </p:cNvSpPr>
            <p:nvPr/>
          </p:nvSpPr>
          <p:spPr bwMode="auto">
            <a:xfrm>
              <a:off x="6822" y="3016"/>
              <a:ext cx="8" cy="110"/>
            </a:xfrm>
            <a:custGeom>
              <a:avLst/>
              <a:gdLst>
                <a:gd name="T0" fmla="*/ 8 w 8"/>
                <a:gd name="T1" fmla="*/ 0 h 110"/>
                <a:gd name="T2" fmla="*/ 0 w 8"/>
                <a:gd name="T3" fmla="*/ 5 h 110"/>
                <a:gd name="T4" fmla="*/ 0 w 8"/>
                <a:gd name="T5" fmla="*/ 110 h 110"/>
                <a:gd name="T6" fmla="*/ 8 w 8"/>
                <a:gd name="T7" fmla="*/ 105 h 110"/>
                <a:gd name="T8" fmla="*/ 8 w 8"/>
                <a:gd name="T9" fmla="*/ 0 h 110"/>
              </a:gdLst>
              <a:ahLst/>
              <a:cxnLst>
                <a:cxn ang="0">
                  <a:pos x="T0" y="T1"/>
                </a:cxn>
                <a:cxn ang="0">
                  <a:pos x="T2" y="T3"/>
                </a:cxn>
                <a:cxn ang="0">
                  <a:pos x="T4" y="T5"/>
                </a:cxn>
                <a:cxn ang="0">
                  <a:pos x="T6" y="T7"/>
                </a:cxn>
                <a:cxn ang="0">
                  <a:pos x="T8" y="T9"/>
                </a:cxn>
              </a:cxnLst>
              <a:rect l="0" t="0" r="r" b="b"/>
              <a:pathLst>
                <a:path w="8" h="110">
                  <a:moveTo>
                    <a:pt x="8" y="0"/>
                  </a:moveTo>
                  <a:lnTo>
                    <a:pt x="0" y="5"/>
                  </a:lnTo>
                  <a:lnTo>
                    <a:pt x="0" y="110"/>
                  </a:lnTo>
                  <a:lnTo>
                    <a:pt x="8" y="105"/>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5" name="Freeform 107"/>
            <p:cNvSpPr>
              <a:spLocks noEditPoints="1"/>
            </p:cNvSpPr>
            <p:nvPr/>
          </p:nvSpPr>
          <p:spPr bwMode="auto">
            <a:xfrm>
              <a:off x="6863" y="3138"/>
              <a:ext cx="58" cy="9"/>
            </a:xfrm>
            <a:custGeom>
              <a:avLst/>
              <a:gdLst>
                <a:gd name="T0" fmla="*/ 24 w 58"/>
                <a:gd name="T1" fmla="*/ 9 h 9"/>
                <a:gd name="T2" fmla="*/ 24 w 58"/>
                <a:gd name="T3" fmla="*/ 0 h 9"/>
                <a:gd name="T4" fmla="*/ 34 w 58"/>
                <a:gd name="T5" fmla="*/ 0 h 9"/>
                <a:gd name="T6" fmla="*/ 34 w 58"/>
                <a:gd name="T7" fmla="*/ 9 h 9"/>
                <a:gd name="T8" fmla="*/ 24 w 58"/>
                <a:gd name="T9" fmla="*/ 9 h 9"/>
                <a:gd name="T10" fmla="*/ 25 w 58"/>
                <a:gd name="T11" fmla="*/ 1 h 9"/>
                <a:gd name="T12" fmla="*/ 25 w 58"/>
                <a:gd name="T13" fmla="*/ 8 h 9"/>
                <a:gd name="T14" fmla="*/ 33 w 58"/>
                <a:gd name="T15" fmla="*/ 8 h 9"/>
                <a:gd name="T16" fmla="*/ 33 w 58"/>
                <a:gd name="T17" fmla="*/ 1 h 9"/>
                <a:gd name="T18" fmla="*/ 25 w 58"/>
                <a:gd name="T19" fmla="*/ 1 h 9"/>
                <a:gd name="T20" fmla="*/ 0 w 58"/>
                <a:gd name="T21" fmla="*/ 1 h 9"/>
                <a:gd name="T22" fmla="*/ 0 w 58"/>
                <a:gd name="T23" fmla="*/ 8 h 9"/>
                <a:gd name="T24" fmla="*/ 7 w 58"/>
                <a:gd name="T25" fmla="*/ 8 h 9"/>
                <a:gd name="T26" fmla="*/ 7 w 58"/>
                <a:gd name="T27" fmla="*/ 1 h 9"/>
                <a:gd name="T28" fmla="*/ 0 w 58"/>
                <a:gd name="T29" fmla="*/ 1 h 9"/>
                <a:gd name="T30" fmla="*/ 51 w 58"/>
                <a:gd name="T31" fmla="*/ 1 h 9"/>
                <a:gd name="T32" fmla="*/ 51 w 58"/>
                <a:gd name="T33" fmla="*/ 8 h 9"/>
                <a:gd name="T34" fmla="*/ 58 w 58"/>
                <a:gd name="T35" fmla="*/ 8 h 9"/>
                <a:gd name="T36" fmla="*/ 58 w 58"/>
                <a:gd name="T37" fmla="*/ 1 h 9"/>
                <a:gd name="T38" fmla="*/ 51 w 5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9">
                  <a:moveTo>
                    <a:pt x="24" y="9"/>
                  </a:moveTo>
                  <a:lnTo>
                    <a:pt x="24" y="0"/>
                  </a:lnTo>
                  <a:lnTo>
                    <a:pt x="34" y="0"/>
                  </a:lnTo>
                  <a:lnTo>
                    <a:pt x="34" y="9"/>
                  </a:lnTo>
                  <a:lnTo>
                    <a:pt x="24" y="9"/>
                  </a:lnTo>
                  <a:close/>
                  <a:moveTo>
                    <a:pt x="25" y="1"/>
                  </a:moveTo>
                  <a:lnTo>
                    <a:pt x="25" y="8"/>
                  </a:lnTo>
                  <a:lnTo>
                    <a:pt x="33" y="8"/>
                  </a:lnTo>
                  <a:lnTo>
                    <a:pt x="33" y="1"/>
                  </a:lnTo>
                  <a:lnTo>
                    <a:pt x="25" y="1"/>
                  </a:lnTo>
                  <a:close/>
                  <a:moveTo>
                    <a:pt x="0" y="1"/>
                  </a:moveTo>
                  <a:lnTo>
                    <a:pt x="0" y="8"/>
                  </a:lnTo>
                  <a:lnTo>
                    <a:pt x="7" y="8"/>
                  </a:lnTo>
                  <a:lnTo>
                    <a:pt x="7" y="1"/>
                  </a:lnTo>
                  <a:lnTo>
                    <a:pt x="0" y="1"/>
                  </a:lnTo>
                  <a:close/>
                  <a:moveTo>
                    <a:pt x="51" y="1"/>
                  </a:moveTo>
                  <a:lnTo>
                    <a:pt x="51" y="8"/>
                  </a:lnTo>
                  <a:lnTo>
                    <a:pt x="58" y="8"/>
                  </a:lnTo>
                  <a:lnTo>
                    <a:pt x="58" y="1"/>
                  </a:lnTo>
                  <a:lnTo>
                    <a:pt x="51" y="1"/>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6" name="Oval 108"/>
            <p:cNvSpPr>
              <a:spLocks noChangeArrowheads="1"/>
            </p:cNvSpPr>
            <p:nvPr/>
          </p:nvSpPr>
          <p:spPr bwMode="auto">
            <a:xfrm>
              <a:off x="6891" y="2922"/>
              <a:ext cx="2" cy="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7" name="Freeform 109"/>
            <p:cNvSpPr>
              <a:spLocks/>
            </p:cNvSpPr>
            <p:nvPr/>
          </p:nvSpPr>
          <p:spPr bwMode="auto">
            <a:xfrm>
              <a:off x="6945" y="2932"/>
              <a:ext cx="9" cy="100"/>
            </a:xfrm>
            <a:custGeom>
              <a:avLst/>
              <a:gdLst>
                <a:gd name="T0" fmla="*/ 9 w 9"/>
                <a:gd name="T1" fmla="*/ 0 h 100"/>
                <a:gd name="T2" fmla="*/ 0 w 9"/>
                <a:gd name="T3" fmla="*/ 0 h 100"/>
                <a:gd name="T4" fmla="*/ 0 w 9"/>
                <a:gd name="T5" fmla="*/ 0 h 100"/>
                <a:gd name="T6" fmla="*/ 0 w 9"/>
                <a:gd name="T7" fmla="*/ 0 h 100"/>
                <a:gd name="T8" fmla="*/ 9 w 9"/>
                <a:gd name="T9" fmla="*/ 0 h 100"/>
                <a:gd name="T10" fmla="*/ 9 w 9"/>
                <a:gd name="T11" fmla="*/ 100 h 100"/>
                <a:gd name="T12" fmla="*/ 9 w 9"/>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9" h="100">
                  <a:moveTo>
                    <a:pt x="9" y="0"/>
                  </a:moveTo>
                  <a:lnTo>
                    <a:pt x="0" y="0"/>
                  </a:lnTo>
                  <a:lnTo>
                    <a:pt x="0" y="0"/>
                  </a:lnTo>
                  <a:lnTo>
                    <a:pt x="0" y="0"/>
                  </a:lnTo>
                  <a:lnTo>
                    <a:pt x="9" y="0"/>
                  </a:lnTo>
                  <a:lnTo>
                    <a:pt x="9" y="100"/>
                  </a:lnTo>
                  <a:lnTo>
                    <a:pt x="9" y="0"/>
                  </a:ln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8" name="Freeform 110"/>
            <p:cNvSpPr>
              <a:spLocks/>
            </p:cNvSpPr>
            <p:nvPr/>
          </p:nvSpPr>
          <p:spPr bwMode="auto">
            <a:xfrm>
              <a:off x="6945" y="2932"/>
              <a:ext cx="9" cy="100"/>
            </a:xfrm>
            <a:custGeom>
              <a:avLst/>
              <a:gdLst>
                <a:gd name="T0" fmla="*/ 9 w 9"/>
                <a:gd name="T1" fmla="*/ 0 h 100"/>
                <a:gd name="T2" fmla="*/ 0 w 9"/>
                <a:gd name="T3" fmla="*/ 0 h 100"/>
                <a:gd name="T4" fmla="*/ 0 w 9"/>
                <a:gd name="T5" fmla="*/ 0 h 100"/>
                <a:gd name="T6" fmla="*/ 0 w 9"/>
                <a:gd name="T7" fmla="*/ 0 h 100"/>
                <a:gd name="T8" fmla="*/ 9 w 9"/>
                <a:gd name="T9" fmla="*/ 0 h 100"/>
                <a:gd name="T10" fmla="*/ 9 w 9"/>
                <a:gd name="T11" fmla="*/ 100 h 100"/>
                <a:gd name="T12" fmla="*/ 9 w 9"/>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9" h="100">
                  <a:moveTo>
                    <a:pt x="9" y="0"/>
                  </a:moveTo>
                  <a:lnTo>
                    <a:pt x="0" y="0"/>
                  </a:lnTo>
                  <a:lnTo>
                    <a:pt x="0" y="0"/>
                  </a:lnTo>
                  <a:lnTo>
                    <a:pt x="0" y="0"/>
                  </a:lnTo>
                  <a:lnTo>
                    <a:pt x="9" y="0"/>
                  </a:lnTo>
                  <a:lnTo>
                    <a:pt x="9" y="100"/>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59" name="Freeform 111"/>
            <p:cNvSpPr>
              <a:spLocks/>
            </p:cNvSpPr>
            <p:nvPr/>
          </p:nvSpPr>
          <p:spPr bwMode="auto">
            <a:xfrm>
              <a:off x="6830" y="2932"/>
              <a:ext cx="124" cy="189"/>
            </a:xfrm>
            <a:custGeom>
              <a:avLst/>
              <a:gdLst>
                <a:gd name="T0" fmla="*/ 124 w 124"/>
                <a:gd name="T1" fmla="*/ 0 h 189"/>
                <a:gd name="T2" fmla="*/ 115 w 124"/>
                <a:gd name="T3" fmla="*/ 0 h 189"/>
                <a:gd name="T4" fmla="*/ 0 w 124"/>
                <a:gd name="T5" fmla="*/ 84 h 189"/>
                <a:gd name="T6" fmla="*/ 0 w 124"/>
                <a:gd name="T7" fmla="*/ 189 h 189"/>
                <a:gd name="T8" fmla="*/ 124 w 124"/>
                <a:gd name="T9" fmla="*/ 100 h 189"/>
                <a:gd name="T10" fmla="*/ 124 w 124"/>
                <a:gd name="T11" fmla="*/ 0 h 189"/>
              </a:gdLst>
              <a:ahLst/>
              <a:cxnLst>
                <a:cxn ang="0">
                  <a:pos x="T0" y="T1"/>
                </a:cxn>
                <a:cxn ang="0">
                  <a:pos x="T2" y="T3"/>
                </a:cxn>
                <a:cxn ang="0">
                  <a:pos x="T4" y="T5"/>
                </a:cxn>
                <a:cxn ang="0">
                  <a:pos x="T6" y="T7"/>
                </a:cxn>
                <a:cxn ang="0">
                  <a:pos x="T8" y="T9"/>
                </a:cxn>
                <a:cxn ang="0">
                  <a:pos x="T10" y="T11"/>
                </a:cxn>
              </a:cxnLst>
              <a:rect l="0" t="0" r="r" b="b"/>
              <a:pathLst>
                <a:path w="124" h="189">
                  <a:moveTo>
                    <a:pt x="124" y="0"/>
                  </a:moveTo>
                  <a:lnTo>
                    <a:pt x="115" y="0"/>
                  </a:lnTo>
                  <a:lnTo>
                    <a:pt x="0" y="84"/>
                  </a:lnTo>
                  <a:lnTo>
                    <a:pt x="0" y="189"/>
                  </a:lnTo>
                  <a:lnTo>
                    <a:pt x="124" y="100"/>
                  </a:lnTo>
                  <a:lnTo>
                    <a:pt x="124" y="0"/>
                  </a:lnTo>
                  <a:close/>
                </a:path>
              </a:pathLst>
            </a:custGeom>
            <a:solidFill>
              <a:srgbClr val="3EA9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0" name="Freeform 112"/>
            <p:cNvSpPr>
              <a:spLocks/>
            </p:cNvSpPr>
            <p:nvPr/>
          </p:nvSpPr>
          <p:spPr bwMode="auto">
            <a:xfrm>
              <a:off x="6830" y="2932"/>
              <a:ext cx="124" cy="189"/>
            </a:xfrm>
            <a:custGeom>
              <a:avLst/>
              <a:gdLst>
                <a:gd name="T0" fmla="*/ 124 w 124"/>
                <a:gd name="T1" fmla="*/ 0 h 189"/>
                <a:gd name="T2" fmla="*/ 115 w 124"/>
                <a:gd name="T3" fmla="*/ 0 h 189"/>
                <a:gd name="T4" fmla="*/ 0 w 124"/>
                <a:gd name="T5" fmla="*/ 84 h 189"/>
                <a:gd name="T6" fmla="*/ 0 w 124"/>
                <a:gd name="T7" fmla="*/ 189 h 189"/>
                <a:gd name="T8" fmla="*/ 124 w 124"/>
                <a:gd name="T9" fmla="*/ 100 h 189"/>
                <a:gd name="T10" fmla="*/ 124 w 124"/>
                <a:gd name="T11" fmla="*/ 0 h 189"/>
              </a:gdLst>
              <a:ahLst/>
              <a:cxnLst>
                <a:cxn ang="0">
                  <a:pos x="T0" y="T1"/>
                </a:cxn>
                <a:cxn ang="0">
                  <a:pos x="T2" y="T3"/>
                </a:cxn>
                <a:cxn ang="0">
                  <a:pos x="T4" y="T5"/>
                </a:cxn>
                <a:cxn ang="0">
                  <a:pos x="T6" y="T7"/>
                </a:cxn>
                <a:cxn ang="0">
                  <a:pos x="T8" y="T9"/>
                </a:cxn>
                <a:cxn ang="0">
                  <a:pos x="T10" y="T11"/>
                </a:cxn>
              </a:cxnLst>
              <a:rect l="0" t="0" r="r" b="b"/>
              <a:pathLst>
                <a:path w="124" h="189">
                  <a:moveTo>
                    <a:pt x="124" y="0"/>
                  </a:moveTo>
                  <a:lnTo>
                    <a:pt x="115" y="0"/>
                  </a:lnTo>
                  <a:lnTo>
                    <a:pt x="0" y="84"/>
                  </a:lnTo>
                  <a:lnTo>
                    <a:pt x="0" y="189"/>
                  </a:lnTo>
                  <a:lnTo>
                    <a:pt x="124" y="100"/>
                  </a:lnTo>
                  <a:lnTo>
                    <a:pt x="1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1" name="Freeform 113"/>
            <p:cNvSpPr>
              <a:spLocks noEditPoints="1"/>
            </p:cNvSpPr>
            <p:nvPr/>
          </p:nvSpPr>
          <p:spPr bwMode="auto">
            <a:xfrm>
              <a:off x="6916" y="3042"/>
              <a:ext cx="25" cy="27"/>
            </a:xfrm>
            <a:custGeom>
              <a:avLst/>
              <a:gdLst>
                <a:gd name="T0" fmla="*/ 10 w 19"/>
                <a:gd name="T1" fmla="*/ 0 h 20"/>
                <a:gd name="T2" fmla="*/ 19 w 19"/>
                <a:gd name="T3" fmla="*/ 10 h 20"/>
                <a:gd name="T4" fmla="*/ 10 w 19"/>
                <a:gd name="T5" fmla="*/ 20 h 20"/>
                <a:gd name="T6" fmla="*/ 0 w 19"/>
                <a:gd name="T7" fmla="*/ 10 h 20"/>
                <a:gd name="T8" fmla="*/ 10 w 19"/>
                <a:gd name="T9" fmla="*/ 0 h 20"/>
                <a:gd name="T10" fmla="*/ 10 w 19"/>
                <a:gd name="T11" fmla="*/ 2 h 20"/>
                <a:gd name="T12" fmla="*/ 1 w 19"/>
                <a:gd name="T13" fmla="*/ 10 h 20"/>
                <a:gd name="T14" fmla="*/ 10 w 19"/>
                <a:gd name="T15" fmla="*/ 18 h 20"/>
                <a:gd name="T16" fmla="*/ 18 w 19"/>
                <a:gd name="T17" fmla="*/ 10 h 20"/>
                <a:gd name="T18" fmla="*/ 10 w 19"/>
                <a:gd name="T1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0">
                  <a:moveTo>
                    <a:pt x="10" y="0"/>
                  </a:moveTo>
                  <a:cubicBezTo>
                    <a:pt x="15" y="0"/>
                    <a:pt x="19" y="5"/>
                    <a:pt x="19" y="10"/>
                  </a:cubicBezTo>
                  <a:cubicBezTo>
                    <a:pt x="19" y="15"/>
                    <a:pt x="15" y="20"/>
                    <a:pt x="10" y="20"/>
                  </a:cubicBezTo>
                  <a:cubicBezTo>
                    <a:pt x="5" y="20"/>
                    <a:pt x="0" y="15"/>
                    <a:pt x="0" y="10"/>
                  </a:cubicBezTo>
                  <a:cubicBezTo>
                    <a:pt x="0" y="5"/>
                    <a:pt x="5" y="0"/>
                    <a:pt x="10" y="0"/>
                  </a:cubicBezTo>
                  <a:moveTo>
                    <a:pt x="10" y="2"/>
                  </a:moveTo>
                  <a:cubicBezTo>
                    <a:pt x="5" y="2"/>
                    <a:pt x="1" y="5"/>
                    <a:pt x="1" y="10"/>
                  </a:cubicBezTo>
                  <a:cubicBezTo>
                    <a:pt x="1" y="15"/>
                    <a:pt x="5" y="18"/>
                    <a:pt x="10" y="18"/>
                  </a:cubicBezTo>
                  <a:cubicBezTo>
                    <a:pt x="14" y="18"/>
                    <a:pt x="18" y="15"/>
                    <a:pt x="18" y="10"/>
                  </a:cubicBezTo>
                  <a:cubicBezTo>
                    <a:pt x="18" y="5"/>
                    <a:pt x="14" y="2"/>
                    <a:pt x="10"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2" name="Freeform 114"/>
            <p:cNvSpPr>
              <a:spLocks/>
            </p:cNvSpPr>
            <p:nvPr/>
          </p:nvSpPr>
          <p:spPr bwMode="auto">
            <a:xfrm>
              <a:off x="6922" y="3050"/>
              <a:ext cx="13" cy="11"/>
            </a:xfrm>
            <a:custGeom>
              <a:avLst/>
              <a:gdLst>
                <a:gd name="T0" fmla="*/ 9 w 13"/>
                <a:gd name="T1" fmla="*/ 4 h 11"/>
                <a:gd name="T2" fmla="*/ 5 w 13"/>
                <a:gd name="T3" fmla="*/ 0 h 11"/>
                <a:gd name="T4" fmla="*/ 8 w 13"/>
                <a:gd name="T5" fmla="*/ 0 h 11"/>
                <a:gd name="T6" fmla="*/ 13 w 13"/>
                <a:gd name="T7" fmla="*/ 6 h 11"/>
                <a:gd name="T8" fmla="*/ 8 w 13"/>
                <a:gd name="T9" fmla="*/ 11 h 11"/>
                <a:gd name="T10" fmla="*/ 5 w 13"/>
                <a:gd name="T11" fmla="*/ 11 h 11"/>
                <a:gd name="T12" fmla="*/ 9 w 13"/>
                <a:gd name="T13" fmla="*/ 7 h 11"/>
                <a:gd name="T14" fmla="*/ 0 w 13"/>
                <a:gd name="T15" fmla="*/ 7 h 11"/>
                <a:gd name="T16" fmla="*/ 0 w 13"/>
                <a:gd name="T17" fmla="*/ 4 h 11"/>
                <a:gd name="T18" fmla="*/ 9 w 13"/>
                <a:gd name="T1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1">
                  <a:moveTo>
                    <a:pt x="9" y="4"/>
                  </a:moveTo>
                  <a:lnTo>
                    <a:pt x="5" y="0"/>
                  </a:lnTo>
                  <a:lnTo>
                    <a:pt x="8" y="0"/>
                  </a:lnTo>
                  <a:lnTo>
                    <a:pt x="13" y="6"/>
                  </a:lnTo>
                  <a:lnTo>
                    <a:pt x="8" y="11"/>
                  </a:lnTo>
                  <a:lnTo>
                    <a:pt x="5" y="11"/>
                  </a:lnTo>
                  <a:lnTo>
                    <a:pt x="9" y="7"/>
                  </a:lnTo>
                  <a:lnTo>
                    <a:pt x="0" y="7"/>
                  </a:lnTo>
                  <a:lnTo>
                    <a:pt x="0" y="4"/>
                  </a:lnTo>
                  <a:lnTo>
                    <a:pt x="9"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3" name="Rectangle 115"/>
            <p:cNvSpPr>
              <a:spLocks noChangeArrowheads="1"/>
            </p:cNvSpPr>
            <p:nvPr/>
          </p:nvSpPr>
          <p:spPr bwMode="auto">
            <a:xfrm>
              <a:off x="6841" y="3020"/>
              <a:ext cx="97"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4" name="Rectangle 116"/>
            <p:cNvSpPr>
              <a:spLocks noChangeArrowheads="1"/>
            </p:cNvSpPr>
            <p:nvPr/>
          </p:nvSpPr>
          <p:spPr bwMode="auto">
            <a:xfrm>
              <a:off x="6841" y="3049"/>
              <a:ext cx="6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5" name="Freeform 117"/>
            <p:cNvSpPr>
              <a:spLocks noEditPoints="1"/>
            </p:cNvSpPr>
            <p:nvPr/>
          </p:nvSpPr>
          <p:spPr bwMode="auto">
            <a:xfrm>
              <a:off x="6841" y="2976"/>
              <a:ext cx="26" cy="34"/>
            </a:xfrm>
            <a:custGeom>
              <a:avLst/>
              <a:gdLst>
                <a:gd name="T0" fmla="*/ 19 w 20"/>
                <a:gd name="T1" fmla="*/ 12 h 26"/>
                <a:gd name="T2" fmla="*/ 18 w 20"/>
                <a:gd name="T3" fmla="*/ 12 h 26"/>
                <a:gd name="T4" fmla="*/ 18 w 20"/>
                <a:gd name="T5" fmla="*/ 8 h 26"/>
                <a:gd name="T6" fmla="*/ 15 w 20"/>
                <a:gd name="T7" fmla="*/ 3 h 26"/>
                <a:gd name="T8" fmla="*/ 10 w 20"/>
                <a:gd name="T9" fmla="*/ 0 h 26"/>
                <a:gd name="T10" fmla="*/ 5 w 20"/>
                <a:gd name="T11" fmla="*/ 3 h 26"/>
                <a:gd name="T12" fmla="*/ 3 w 20"/>
                <a:gd name="T13" fmla="*/ 8 h 26"/>
                <a:gd name="T14" fmla="*/ 3 w 20"/>
                <a:gd name="T15" fmla="*/ 12 h 26"/>
                <a:gd name="T16" fmla="*/ 1 w 20"/>
                <a:gd name="T17" fmla="*/ 12 h 26"/>
                <a:gd name="T18" fmla="*/ 0 w 20"/>
                <a:gd name="T19" fmla="*/ 13 h 26"/>
                <a:gd name="T20" fmla="*/ 0 w 20"/>
                <a:gd name="T21" fmla="*/ 25 h 26"/>
                <a:gd name="T22" fmla="*/ 1 w 20"/>
                <a:gd name="T23" fmla="*/ 26 h 26"/>
                <a:gd name="T24" fmla="*/ 19 w 20"/>
                <a:gd name="T25" fmla="*/ 26 h 26"/>
                <a:gd name="T26" fmla="*/ 20 w 20"/>
                <a:gd name="T27" fmla="*/ 25 h 26"/>
                <a:gd name="T28" fmla="*/ 20 w 20"/>
                <a:gd name="T29" fmla="*/ 13 h 26"/>
                <a:gd name="T30" fmla="*/ 19 w 20"/>
                <a:gd name="T31" fmla="*/ 12 h 26"/>
                <a:gd name="T32" fmla="*/ 6 w 20"/>
                <a:gd name="T33" fmla="*/ 8 h 26"/>
                <a:gd name="T34" fmla="*/ 7 w 20"/>
                <a:gd name="T35" fmla="*/ 5 h 26"/>
                <a:gd name="T36" fmla="*/ 10 w 20"/>
                <a:gd name="T37" fmla="*/ 4 h 26"/>
                <a:gd name="T38" fmla="*/ 13 w 20"/>
                <a:gd name="T39" fmla="*/ 5 h 26"/>
                <a:gd name="T40" fmla="*/ 14 w 20"/>
                <a:gd name="T41" fmla="*/ 8 h 26"/>
                <a:gd name="T42" fmla="*/ 14 w 20"/>
                <a:gd name="T43" fmla="*/ 12 h 26"/>
                <a:gd name="T44" fmla="*/ 6 w 20"/>
                <a:gd name="T45" fmla="*/ 12 h 26"/>
                <a:gd name="T46" fmla="*/ 6 w 20"/>
                <a:gd name="T47"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26">
                  <a:moveTo>
                    <a:pt x="19" y="12"/>
                  </a:moveTo>
                  <a:cubicBezTo>
                    <a:pt x="18" y="12"/>
                    <a:pt x="18" y="12"/>
                    <a:pt x="18" y="12"/>
                  </a:cubicBezTo>
                  <a:cubicBezTo>
                    <a:pt x="18" y="8"/>
                    <a:pt x="18" y="8"/>
                    <a:pt x="18" y="8"/>
                  </a:cubicBezTo>
                  <a:cubicBezTo>
                    <a:pt x="18" y="6"/>
                    <a:pt x="17" y="4"/>
                    <a:pt x="15" y="3"/>
                  </a:cubicBezTo>
                  <a:cubicBezTo>
                    <a:pt x="14" y="1"/>
                    <a:pt x="12" y="0"/>
                    <a:pt x="10" y="0"/>
                  </a:cubicBezTo>
                  <a:cubicBezTo>
                    <a:pt x="8" y="0"/>
                    <a:pt x="6" y="1"/>
                    <a:pt x="5" y="3"/>
                  </a:cubicBezTo>
                  <a:cubicBezTo>
                    <a:pt x="3" y="4"/>
                    <a:pt x="3" y="6"/>
                    <a:pt x="3" y="8"/>
                  </a:cubicBezTo>
                  <a:cubicBezTo>
                    <a:pt x="3" y="12"/>
                    <a:pt x="3" y="12"/>
                    <a:pt x="3" y="12"/>
                  </a:cubicBezTo>
                  <a:cubicBezTo>
                    <a:pt x="1" y="12"/>
                    <a:pt x="1" y="12"/>
                    <a:pt x="1" y="12"/>
                  </a:cubicBezTo>
                  <a:cubicBezTo>
                    <a:pt x="1" y="12"/>
                    <a:pt x="0" y="13"/>
                    <a:pt x="0" y="13"/>
                  </a:cubicBezTo>
                  <a:cubicBezTo>
                    <a:pt x="0" y="25"/>
                    <a:pt x="0" y="25"/>
                    <a:pt x="0" y="25"/>
                  </a:cubicBezTo>
                  <a:cubicBezTo>
                    <a:pt x="0" y="25"/>
                    <a:pt x="1" y="26"/>
                    <a:pt x="1" y="26"/>
                  </a:cubicBezTo>
                  <a:cubicBezTo>
                    <a:pt x="19" y="26"/>
                    <a:pt x="19" y="26"/>
                    <a:pt x="19" y="26"/>
                  </a:cubicBezTo>
                  <a:cubicBezTo>
                    <a:pt x="19" y="26"/>
                    <a:pt x="20" y="25"/>
                    <a:pt x="20" y="25"/>
                  </a:cubicBezTo>
                  <a:cubicBezTo>
                    <a:pt x="20" y="13"/>
                    <a:pt x="20" y="13"/>
                    <a:pt x="20" y="13"/>
                  </a:cubicBezTo>
                  <a:cubicBezTo>
                    <a:pt x="20" y="13"/>
                    <a:pt x="19" y="12"/>
                    <a:pt x="19" y="12"/>
                  </a:cubicBezTo>
                  <a:moveTo>
                    <a:pt x="6" y="8"/>
                  </a:moveTo>
                  <a:cubicBezTo>
                    <a:pt x="6" y="7"/>
                    <a:pt x="7" y="6"/>
                    <a:pt x="7" y="5"/>
                  </a:cubicBezTo>
                  <a:cubicBezTo>
                    <a:pt x="8" y="4"/>
                    <a:pt x="9" y="4"/>
                    <a:pt x="10" y="4"/>
                  </a:cubicBezTo>
                  <a:cubicBezTo>
                    <a:pt x="11" y="4"/>
                    <a:pt x="12" y="4"/>
                    <a:pt x="13" y="5"/>
                  </a:cubicBezTo>
                  <a:cubicBezTo>
                    <a:pt x="14" y="6"/>
                    <a:pt x="14" y="7"/>
                    <a:pt x="14" y="8"/>
                  </a:cubicBezTo>
                  <a:cubicBezTo>
                    <a:pt x="14" y="12"/>
                    <a:pt x="14" y="12"/>
                    <a:pt x="14" y="12"/>
                  </a:cubicBezTo>
                  <a:cubicBezTo>
                    <a:pt x="6" y="12"/>
                    <a:pt x="6" y="12"/>
                    <a:pt x="6" y="12"/>
                  </a:cubicBezTo>
                  <a:lnTo>
                    <a:pt x="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6" name="Rectangle 118"/>
            <p:cNvSpPr>
              <a:spLocks noChangeArrowheads="1"/>
            </p:cNvSpPr>
            <p:nvPr/>
          </p:nvSpPr>
          <p:spPr bwMode="auto">
            <a:xfrm>
              <a:off x="6917" y="3211"/>
              <a:ext cx="370" cy="22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7" name="Rectangle 119"/>
            <p:cNvSpPr>
              <a:spLocks noChangeArrowheads="1"/>
            </p:cNvSpPr>
            <p:nvPr/>
          </p:nvSpPr>
          <p:spPr bwMode="auto">
            <a:xfrm>
              <a:off x="6917" y="3211"/>
              <a:ext cx="370" cy="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8" name="Rectangle 120"/>
            <p:cNvSpPr>
              <a:spLocks noChangeArrowheads="1"/>
            </p:cNvSpPr>
            <p:nvPr/>
          </p:nvSpPr>
          <p:spPr bwMode="auto">
            <a:xfrm>
              <a:off x="6933" y="3226"/>
              <a:ext cx="338" cy="199"/>
            </a:xfrm>
            <a:prstGeom prst="rect">
              <a:avLst/>
            </a:prstGeom>
            <a:solidFill>
              <a:srgbClr val="289F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69" name="Rectangle 121"/>
            <p:cNvSpPr>
              <a:spLocks noChangeArrowheads="1"/>
            </p:cNvSpPr>
            <p:nvPr/>
          </p:nvSpPr>
          <p:spPr bwMode="auto">
            <a:xfrm>
              <a:off x="6933" y="3226"/>
              <a:ext cx="338" cy="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0" name="Freeform 122"/>
            <p:cNvSpPr>
              <a:spLocks noEditPoints="1"/>
            </p:cNvSpPr>
            <p:nvPr/>
          </p:nvSpPr>
          <p:spPr bwMode="auto">
            <a:xfrm>
              <a:off x="6917" y="3399"/>
              <a:ext cx="291" cy="40"/>
            </a:xfrm>
            <a:custGeom>
              <a:avLst/>
              <a:gdLst>
                <a:gd name="T0" fmla="*/ 185 w 291"/>
                <a:gd name="T1" fmla="*/ 36 h 40"/>
                <a:gd name="T2" fmla="*/ 185 w 291"/>
                <a:gd name="T3" fmla="*/ 30 h 40"/>
                <a:gd name="T4" fmla="*/ 192 w 291"/>
                <a:gd name="T5" fmla="*/ 30 h 40"/>
                <a:gd name="T6" fmla="*/ 192 w 291"/>
                <a:gd name="T7" fmla="*/ 36 h 40"/>
                <a:gd name="T8" fmla="*/ 185 w 291"/>
                <a:gd name="T9" fmla="*/ 36 h 40"/>
                <a:gd name="T10" fmla="*/ 16 w 291"/>
                <a:gd name="T11" fmla="*/ 0 h 40"/>
                <a:gd name="T12" fmla="*/ 0 w 291"/>
                <a:gd name="T13" fmla="*/ 19 h 40"/>
                <a:gd name="T14" fmla="*/ 0 w 291"/>
                <a:gd name="T15" fmla="*/ 40 h 40"/>
                <a:gd name="T16" fmla="*/ 280 w 291"/>
                <a:gd name="T17" fmla="*/ 40 h 40"/>
                <a:gd name="T18" fmla="*/ 291 w 291"/>
                <a:gd name="T19" fmla="*/ 26 h 40"/>
                <a:gd name="T20" fmla="*/ 16 w 291"/>
                <a:gd name="T21" fmla="*/ 26 h 40"/>
                <a:gd name="T22" fmla="*/ 16 w 291"/>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1" h="40">
                  <a:moveTo>
                    <a:pt x="185" y="36"/>
                  </a:moveTo>
                  <a:lnTo>
                    <a:pt x="185" y="30"/>
                  </a:lnTo>
                  <a:lnTo>
                    <a:pt x="192" y="30"/>
                  </a:lnTo>
                  <a:lnTo>
                    <a:pt x="192" y="36"/>
                  </a:lnTo>
                  <a:lnTo>
                    <a:pt x="185" y="36"/>
                  </a:lnTo>
                  <a:close/>
                  <a:moveTo>
                    <a:pt x="16" y="0"/>
                  </a:moveTo>
                  <a:lnTo>
                    <a:pt x="0" y="19"/>
                  </a:lnTo>
                  <a:lnTo>
                    <a:pt x="0" y="40"/>
                  </a:lnTo>
                  <a:lnTo>
                    <a:pt x="280" y="40"/>
                  </a:lnTo>
                  <a:lnTo>
                    <a:pt x="291" y="26"/>
                  </a:lnTo>
                  <a:lnTo>
                    <a:pt x="16" y="26"/>
                  </a:lnTo>
                  <a:lnTo>
                    <a:pt x="16"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1" name="Freeform 123"/>
            <p:cNvSpPr>
              <a:spLocks noEditPoints="1"/>
            </p:cNvSpPr>
            <p:nvPr/>
          </p:nvSpPr>
          <p:spPr bwMode="auto">
            <a:xfrm>
              <a:off x="6917" y="3399"/>
              <a:ext cx="291" cy="40"/>
            </a:xfrm>
            <a:custGeom>
              <a:avLst/>
              <a:gdLst>
                <a:gd name="T0" fmla="*/ 185 w 291"/>
                <a:gd name="T1" fmla="*/ 36 h 40"/>
                <a:gd name="T2" fmla="*/ 185 w 291"/>
                <a:gd name="T3" fmla="*/ 30 h 40"/>
                <a:gd name="T4" fmla="*/ 192 w 291"/>
                <a:gd name="T5" fmla="*/ 30 h 40"/>
                <a:gd name="T6" fmla="*/ 192 w 291"/>
                <a:gd name="T7" fmla="*/ 36 h 40"/>
                <a:gd name="T8" fmla="*/ 185 w 291"/>
                <a:gd name="T9" fmla="*/ 36 h 40"/>
                <a:gd name="T10" fmla="*/ 16 w 291"/>
                <a:gd name="T11" fmla="*/ 0 h 40"/>
                <a:gd name="T12" fmla="*/ 0 w 291"/>
                <a:gd name="T13" fmla="*/ 19 h 40"/>
                <a:gd name="T14" fmla="*/ 0 w 291"/>
                <a:gd name="T15" fmla="*/ 40 h 40"/>
                <a:gd name="T16" fmla="*/ 280 w 291"/>
                <a:gd name="T17" fmla="*/ 40 h 40"/>
                <a:gd name="T18" fmla="*/ 291 w 291"/>
                <a:gd name="T19" fmla="*/ 26 h 40"/>
                <a:gd name="T20" fmla="*/ 16 w 291"/>
                <a:gd name="T21" fmla="*/ 26 h 40"/>
                <a:gd name="T22" fmla="*/ 16 w 291"/>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1" h="40">
                  <a:moveTo>
                    <a:pt x="185" y="36"/>
                  </a:moveTo>
                  <a:lnTo>
                    <a:pt x="185" y="30"/>
                  </a:lnTo>
                  <a:lnTo>
                    <a:pt x="192" y="30"/>
                  </a:lnTo>
                  <a:lnTo>
                    <a:pt x="192" y="36"/>
                  </a:lnTo>
                  <a:lnTo>
                    <a:pt x="185" y="36"/>
                  </a:lnTo>
                  <a:moveTo>
                    <a:pt x="16" y="0"/>
                  </a:moveTo>
                  <a:lnTo>
                    <a:pt x="0" y="19"/>
                  </a:lnTo>
                  <a:lnTo>
                    <a:pt x="0" y="40"/>
                  </a:lnTo>
                  <a:lnTo>
                    <a:pt x="280" y="40"/>
                  </a:lnTo>
                  <a:lnTo>
                    <a:pt x="291" y="26"/>
                  </a:lnTo>
                  <a:lnTo>
                    <a:pt x="16" y="26"/>
                  </a:lnTo>
                  <a:lnTo>
                    <a:pt x="1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2" name="Freeform 124"/>
            <p:cNvSpPr>
              <a:spLocks/>
            </p:cNvSpPr>
            <p:nvPr/>
          </p:nvSpPr>
          <p:spPr bwMode="auto">
            <a:xfrm>
              <a:off x="6933" y="3399"/>
              <a:ext cx="275" cy="26"/>
            </a:xfrm>
            <a:custGeom>
              <a:avLst/>
              <a:gdLst>
                <a:gd name="T0" fmla="*/ 0 w 275"/>
                <a:gd name="T1" fmla="*/ 0 h 26"/>
                <a:gd name="T2" fmla="*/ 0 w 275"/>
                <a:gd name="T3" fmla="*/ 0 h 26"/>
                <a:gd name="T4" fmla="*/ 0 w 275"/>
                <a:gd name="T5" fmla="*/ 0 h 26"/>
                <a:gd name="T6" fmla="*/ 0 w 275"/>
                <a:gd name="T7" fmla="*/ 26 h 26"/>
                <a:gd name="T8" fmla="*/ 275 w 275"/>
                <a:gd name="T9" fmla="*/ 26 h 26"/>
                <a:gd name="T10" fmla="*/ 0 w 275"/>
                <a:gd name="T11" fmla="*/ 26 h 26"/>
                <a:gd name="T12" fmla="*/ 0 w 275"/>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75" h="26">
                  <a:moveTo>
                    <a:pt x="0" y="0"/>
                  </a:moveTo>
                  <a:lnTo>
                    <a:pt x="0" y="0"/>
                  </a:lnTo>
                  <a:lnTo>
                    <a:pt x="0" y="0"/>
                  </a:lnTo>
                  <a:lnTo>
                    <a:pt x="0" y="26"/>
                  </a:lnTo>
                  <a:lnTo>
                    <a:pt x="275" y="26"/>
                  </a:lnTo>
                  <a:lnTo>
                    <a:pt x="0" y="26"/>
                  </a:lnTo>
                  <a:lnTo>
                    <a:pt x="0" y="0"/>
                  </a:lnTo>
                  <a:close/>
                </a:path>
              </a:pathLst>
            </a:custGeom>
            <a:solidFill>
              <a:srgbClr val="53B2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3" name="Freeform 125"/>
            <p:cNvSpPr>
              <a:spLocks/>
            </p:cNvSpPr>
            <p:nvPr/>
          </p:nvSpPr>
          <p:spPr bwMode="auto">
            <a:xfrm>
              <a:off x="6933" y="3399"/>
              <a:ext cx="275" cy="26"/>
            </a:xfrm>
            <a:custGeom>
              <a:avLst/>
              <a:gdLst>
                <a:gd name="T0" fmla="*/ 0 w 275"/>
                <a:gd name="T1" fmla="*/ 0 h 26"/>
                <a:gd name="T2" fmla="*/ 0 w 275"/>
                <a:gd name="T3" fmla="*/ 0 h 26"/>
                <a:gd name="T4" fmla="*/ 0 w 275"/>
                <a:gd name="T5" fmla="*/ 0 h 26"/>
                <a:gd name="T6" fmla="*/ 0 w 275"/>
                <a:gd name="T7" fmla="*/ 26 h 26"/>
                <a:gd name="T8" fmla="*/ 275 w 275"/>
                <a:gd name="T9" fmla="*/ 26 h 26"/>
                <a:gd name="T10" fmla="*/ 0 w 275"/>
                <a:gd name="T11" fmla="*/ 26 h 26"/>
                <a:gd name="T12" fmla="*/ 0 w 275"/>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75" h="26">
                  <a:moveTo>
                    <a:pt x="0" y="0"/>
                  </a:moveTo>
                  <a:lnTo>
                    <a:pt x="0" y="0"/>
                  </a:lnTo>
                  <a:lnTo>
                    <a:pt x="0" y="0"/>
                  </a:lnTo>
                  <a:lnTo>
                    <a:pt x="0" y="26"/>
                  </a:lnTo>
                  <a:lnTo>
                    <a:pt x="275" y="26"/>
                  </a:lnTo>
                  <a:lnTo>
                    <a:pt x="0"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4" name="Freeform 126"/>
            <p:cNvSpPr>
              <a:spLocks/>
            </p:cNvSpPr>
            <p:nvPr/>
          </p:nvSpPr>
          <p:spPr bwMode="auto">
            <a:xfrm>
              <a:off x="7067" y="3211"/>
              <a:ext cx="220" cy="133"/>
            </a:xfrm>
            <a:custGeom>
              <a:avLst/>
              <a:gdLst>
                <a:gd name="T0" fmla="*/ 220 w 220"/>
                <a:gd name="T1" fmla="*/ 0 h 133"/>
                <a:gd name="T2" fmla="*/ 11 w 220"/>
                <a:gd name="T3" fmla="*/ 0 h 133"/>
                <a:gd name="T4" fmla="*/ 0 w 220"/>
                <a:gd name="T5" fmla="*/ 15 h 133"/>
                <a:gd name="T6" fmla="*/ 204 w 220"/>
                <a:gd name="T7" fmla="*/ 15 h 133"/>
                <a:gd name="T8" fmla="*/ 204 w 220"/>
                <a:gd name="T9" fmla="*/ 133 h 133"/>
                <a:gd name="T10" fmla="*/ 220 w 220"/>
                <a:gd name="T11" fmla="*/ 113 h 133"/>
                <a:gd name="T12" fmla="*/ 220 w 220"/>
                <a:gd name="T13" fmla="*/ 0 h 133"/>
              </a:gdLst>
              <a:ahLst/>
              <a:cxnLst>
                <a:cxn ang="0">
                  <a:pos x="T0" y="T1"/>
                </a:cxn>
                <a:cxn ang="0">
                  <a:pos x="T2" y="T3"/>
                </a:cxn>
                <a:cxn ang="0">
                  <a:pos x="T4" y="T5"/>
                </a:cxn>
                <a:cxn ang="0">
                  <a:pos x="T6" y="T7"/>
                </a:cxn>
                <a:cxn ang="0">
                  <a:pos x="T8" y="T9"/>
                </a:cxn>
                <a:cxn ang="0">
                  <a:pos x="T10" y="T11"/>
                </a:cxn>
                <a:cxn ang="0">
                  <a:pos x="T12" y="T13"/>
                </a:cxn>
              </a:cxnLst>
              <a:rect l="0" t="0" r="r" b="b"/>
              <a:pathLst>
                <a:path w="220" h="133">
                  <a:moveTo>
                    <a:pt x="220" y="0"/>
                  </a:moveTo>
                  <a:lnTo>
                    <a:pt x="11" y="0"/>
                  </a:lnTo>
                  <a:lnTo>
                    <a:pt x="0" y="15"/>
                  </a:lnTo>
                  <a:lnTo>
                    <a:pt x="204" y="15"/>
                  </a:lnTo>
                  <a:lnTo>
                    <a:pt x="204" y="133"/>
                  </a:lnTo>
                  <a:lnTo>
                    <a:pt x="220" y="113"/>
                  </a:lnTo>
                  <a:lnTo>
                    <a:pt x="220"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5" name="Freeform 127"/>
            <p:cNvSpPr>
              <a:spLocks/>
            </p:cNvSpPr>
            <p:nvPr/>
          </p:nvSpPr>
          <p:spPr bwMode="auto">
            <a:xfrm>
              <a:off x="7067" y="3211"/>
              <a:ext cx="220" cy="133"/>
            </a:xfrm>
            <a:custGeom>
              <a:avLst/>
              <a:gdLst>
                <a:gd name="T0" fmla="*/ 220 w 220"/>
                <a:gd name="T1" fmla="*/ 0 h 133"/>
                <a:gd name="T2" fmla="*/ 11 w 220"/>
                <a:gd name="T3" fmla="*/ 0 h 133"/>
                <a:gd name="T4" fmla="*/ 0 w 220"/>
                <a:gd name="T5" fmla="*/ 15 h 133"/>
                <a:gd name="T6" fmla="*/ 204 w 220"/>
                <a:gd name="T7" fmla="*/ 15 h 133"/>
                <a:gd name="T8" fmla="*/ 204 w 220"/>
                <a:gd name="T9" fmla="*/ 133 h 133"/>
                <a:gd name="T10" fmla="*/ 220 w 220"/>
                <a:gd name="T11" fmla="*/ 113 h 133"/>
                <a:gd name="T12" fmla="*/ 220 w 220"/>
                <a:gd name="T13" fmla="*/ 0 h 133"/>
              </a:gdLst>
              <a:ahLst/>
              <a:cxnLst>
                <a:cxn ang="0">
                  <a:pos x="T0" y="T1"/>
                </a:cxn>
                <a:cxn ang="0">
                  <a:pos x="T2" y="T3"/>
                </a:cxn>
                <a:cxn ang="0">
                  <a:pos x="T4" y="T5"/>
                </a:cxn>
                <a:cxn ang="0">
                  <a:pos x="T6" y="T7"/>
                </a:cxn>
                <a:cxn ang="0">
                  <a:pos x="T8" y="T9"/>
                </a:cxn>
                <a:cxn ang="0">
                  <a:pos x="T10" y="T11"/>
                </a:cxn>
                <a:cxn ang="0">
                  <a:pos x="T12" y="T13"/>
                </a:cxn>
              </a:cxnLst>
              <a:rect l="0" t="0" r="r" b="b"/>
              <a:pathLst>
                <a:path w="220" h="133">
                  <a:moveTo>
                    <a:pt x="220" y="0"/>
                  </a:moveTo>
                  <a:lnTo>
                    <a:pt x="11" y="0"/>
                  </a:lnTo>
                  <a:lnTo>
                    <a:pt x="0" y="15"/>
                  </a:lnTo>
                  <a:lnTo>
                    <a:pt x="204" y="15"/>
                  </a:lnTo>
                  <a:lnTo>
                    <a:pt x="204" y="133"/>
                  </a:lnTo>
                  <a:lnTo>
                    <a:pt x="220" y="113"/>
                  </a:lnTo>
                  <a:lnTo>
                    <a:pt x="2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6" name="Freeform 128"/>
            <p:cNvSpPr>
              <a:spLocks/>
            </p:cNvSpPr>
            <p:nvPr/>
          </p:nvSpPr>
          <p:spPr bwMode="auto">
            <a:xfrm>
              <a:off x="6933" y="3226"/>
              <a:ext cx="338" cy="199"/>
            </a:xfrm>
            <a:custGeom>
              <a:avLst/>
              <a:gdLst>
                <a:gd name="T0" fmla="*/ 338 w 338"/>
                <a:gd name="T1" fmla="*/ 0 h 199"/>
                <a:gd name="T2" fmla="*/ 134 w 338"/>
                <a:gd name="T3" fmla="*/ 0 h 199"/>
                <a:gd name="T4" fmla="*/ 0 w 338"/>
                <a:gd name="T5" fmla="*/ 173 h 199"/>
                <a:gd name="T6" fmla="*/ 0 w 338"/>
                <a:gd name="T7" fmla="*/ 199 h 199"/>
                <a:gd name="T8" fmla="*/ 275 w 338"/>
                <a:gd name="T9" fmla="*/ 199 h 199"/>
                <a:gd name="T10" fmla="*/ 338 w 338"/>
                <a:gd name="T11" fmla="*/ 118 h 199"/>
                <a:gd name="T12" fmla="*/ 338 w 338"/>
                <a:gd name="T13" fmla="*/ 0 h 199"/>
              </a:gdLst>
              <a:ahLst/>
              <a:cxnLst>
                <a:cxn ang="0">
                  <a:pos x="T0" y="T1"/>
                </a:cxn>
                <a:cxn ang="0">
                  <a:pos x="T2" y="T3"/>
                </a:cxn>
                <a:cxn ang="0">
                  <a:pos x="T4" y="T5"/>
                </a:cxn>
                <a:cxn ang="0">
                  <a:pos x="T6" y="T7"/>
                </a:cxn>
                <a:cxn ang="0">
                  <a:pos x="T8" y="T9"/>
                </a:cxn>
                <a:cxn ang="0">
                  <a:pos x="T10" y="T11"/>
                </a:cxn>
                <a:cxn ang="0">
                  <a:pos x="T12" y="T13"/>
                </a:cxn>
              </a:cxnLst>
              <a:rect l="0" t="0" r="r" b="b"/>
              <a:pathLst>
                <a:path w="338" h="199">
                  <a:moveTo>
                    <a:pt x="338" y="0"/>
                  </a:moveTo>
                  <a:lnTo>
                    <a:pt x="134" y="0"/>
                  </a:lnTo>
                  <a:lnTo>
                    <a:pt x="0" y="173"/>
                  </a:lnTo>
                  <a:lnTo>
                    <a:pt x="0" y="199"/>
                  </a:lnTo>
                  <a:lnTo>
                    <a:pt x="275" y="199"/>
                  </a:lnTo>
                  <a:lnTo>
                    <a:pt x="338" y="118"/>
                  </a:lnTo>
                  <a:lnTo>
                    <a:pt x="338" y="0"/>
                  </a:lnTo>
                  <a:close/>
                </a:path>
              </a:pathLst>
            </a:custGeom>
            <a:solidFill>
              <a:srgbClr val="3EA9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7" name="Freeform 129"/>
            <p:cNvSpPr>
              <a:spLocks/>
            </p:cNvSpPr>
            <p:nvPr/>
          </p:nvSpPr>
          <p:spPr bwMode="auto">
            <a:xfrm>
              <a:off x="6933" y="3226"/>
              <a:ext cx="338" cy="199"/>
            </a:xfrm>
            <a:custGeom>
              <a:avLst/>
              <a:gdLst>
                <a:gd name="T0" fmla="*/ 338 w 338"/>
                <a:gd name="T1" fmla="*/ 0 h 199"/>
                <a:gd name="T2" fmla="*/ 134 w 338"/>
                <a:gd name="T3" fmla="*/ 0 h 199"/>
                <a:gd name="T4" fmla="*/ 0 w 338"/>
                <a:gd name="T5" fmla="*/ 173 h 199"/>
                <a:gd name="T6" fmla="*/ 0 w 338"/>
                <a:gd name="T7" fmla="*/ 199 h 199"/>
                <a:gd name="T8" fmla="*/ 275 w 338"/>
                <a:gd name="T9" fmla="*/ 199 h 199"/>
                <a:gd name="T10" fmla="*/ 338 w 338"/>
                <a:gd name="T11" fmla="*/ 118 h 199"/>
                <a:gd name="T12" fmla="*/ 338 w 338"/>
                <a:gd name="T13" fmla="*/ 0 h 199"/>
              </a:gdLst>
              <a:ahLst/>
              <a:cxnLst>
                <a:cxn ang="0">
                  <a:pos x="T0" y="T1"/>
                </a:cxn>
                <a:cxn ang="0">
                  <a:pos x="T2" y="T3"/>
                </a:cxn>
                <a:cxn ang="0">
                  <a:pos x="T4" y="T5"/>
                </a:cxn>
                <a:cxn ang="0">
                  <a:pos x="T6" y="T7"/>
                </a:cxn>
                <a:cxn ang="0">
                  <a:pos x="T8" y="T9"/>
                </a:cxn>
                <a:cxn ang="0">
                  <a:pos x="T10" y="T11"/>
                </a:cxn>
                <a:cxn ang="0">
                  <a:pos x="T12" y="T13"/>
                </a:cxn>
              </a:cxnLst>
              <a:rect l="0" t="0" r="r" b="b"/>
              <a:pathLst>
                <a:path w="338" h="199">
                  <a:moveTo>
                    <a:pt x="338" y="0"/>
                  </a:moveTo>
                  <a:lnTo>
                    <a:pt x="134" y="0"/>
                  </a:lnTo>
                  <a:lnTo>
                    <a:pt x="0" y="173"/>
                  </a:lnTo>
                  <a:lnTo>
                    <a:pt x="0" y="199"/>
                  </a:lnTo>
                  <a:lnTo>
                    <a:pt x="275" y="199"/>
                  </a:lnTo>
                  <a:lnTo>
                    <a:pt x="338" y="118"/>
                  </a:lnTo>
                  <a:lnTo>
                    <a:pt x="3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8" name="Rectangle 130"/>
            <p:cNvSpPr>
              <a:spLocks noChangeArrowheads="1"/>
            </p:cNvSpPr>
            <p:nvPr/>
          </p:nvSpPr>
          <p:spPr bwMode="auto">
            <a:xfrm>
              <a:off x="7102" y="3429"/>
              <a:ext cx="7" cy="6"/>
            </a:xfrm>
            <a:prstGeom prst="rect">
              <a:avLst/>
            </a:prstGeom>
            <a:solidFill>
              <a:srgbClr val="7171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79" name="Rectangle 131"/>
            <p:cNvSpPr>
              <a:spLocks noChangeArrowheads="1"/>
            </p:cNvSpPr>
            <p:nvPr/>
          </p:nvSpPr>
          <p:spPr bwMode="auto">
            <a:xfrm>
              <a:off x="7102" y="3429"/>
              <a:ext cx="7"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0" name="Rectangle 132"/>
            <p:cNvSpPr>
              <a:spLocks noChangeArrowheads="1"/>
            </p:cNvSpPr>
            <p:nvPr/>
          </p:nvSpPr>
          <p:spPr bwMode="auto">
            <a:xfrm>
              <a:off x="7039" y="3320"/>
              <a:ext cx="127" cy="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1" name="Rectangle 133"/>
            <p:cNvSpPr>
              <a:spLocks noChangeArrowheads="1"/>
            </p:cNvSpPr>
            <p:nvPr/>
          </p:nvSpPr>
          <p:spPr bwMode="auto">
            <a:xfrm>
              <a:off x="7039" y="3359"/>
              <a:ext cx="91" cy="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2" name="Freeform 134"/>
            <p:cNvSpPr>
              <a:spLocks noEditPoints="1"/>
            </p:cNvSpPr>
            <p:nvPr/>
          </p:nvSpPr>
          <p:spPr bwMode="auto">
            <a:xfrm>
              <a:off x="7039" y="3262"/>
              <a:ext cx="33" cy="44"/>
            </a:xfrm>
            <a:custGeom>
              <a:avLst/>
              <a:gdLst>
                <a:gd name="T0" fmla="*/ 24 w 25"/>
                <a:gd name="T1" fmla="*/ 16 h 33"/>
                <a:gd name="T2" fmla="*/ 22 w 25"/>
                <a:gd name="T3" fmla="*/ 16 h 33"/>
                <a:gd name="T4" fmla="*/ 22 w 25"/>
                <a:gd name="T5" fmla="*/ 10 h 33"/>
                <a:gd name="T6" fmla="*/ 20 w 25"/>
                <a:gd name="T7" fmla="*/ 3 h 33"/>
                <a:gd name="T8" fmla="*/ 13 w 25"/>
                <a:gd name="T9" fmla="*/ 0 h 33"/>
                <a:gd name="T10" fmla="*/ 6 w 25"/>
                <a:gd name="T11" fmla="*/ 3 h 33"/>
                <a:gd name="T12" fmla="*/ 3 w 25"/>
                <a:gd name="T13" fmla="*/ 10 h 33"/>
                <a:gd name="T14" fmla="*/ 3 w 25"/>
                <a:gd name="T15" fmla="*/ 16 h 33"/>
                <a:gd name="T16" fmla="*/ 1 w 25"/>
                <a:gd name="T17" fmla="*/ 16 h 33"/>
                <a:gd name="T18" fmla="*/ 0 w 25"/>
                <a:gd name="T19" fmla="*/ 17 h 33"/>
                <a:gd name="T20" fmla="*/ 0 w 25"/>
                <a:gd name="T21" fmla="*/ 32 h 33"/>
                <a:gd name="T22" fmla="*/ 1 w 25"/>
                <a:gd name="T23" fmla="*/ 33 h 33"/>
                <a:gd name="T24" fmla="*/ 24 w 25"/>
                <a:gd name="T25" fmla="*/ 33 h 33"/>
                <a:gd name="T26" fmla="*/ 25 w 25"/>
                <a:gd name="T27" fmla="*/ 32 h 33"/>
                <a:gd name="T28" fmla="*/ 25 w 25"/>
                <a:gd name="T29" fmla="*/ 17 h 33"/>
                <a:gd name="T30" fmla="*/ 24 w 25"/>
                <a:gd name="T31" fmla="*/ 16 h 33"/>
                <a:gd name="T32" fmla="*/ 7 w 25"/>
                <a:gd name="T33" fmla="*/ 10 h 33"/>
                <a:gd name="T34" fmla="*/ 9 w 25"/>
                <a:gd name="T35" fmla="*/ 6 h 33"/>
                <a:gd name="T36" fmla="*/ 13 w 25"/>
                <a:gd name="T37" fmla="*/ 4 h 33"/>
                <a:gd name="T38" fmla="*/ 16 w 25"/>
                <a:gd name="T39" fmla="*/ 6 h 33"/>
                <a:gd name="T40" fmla="*/ 18 w 25"/>
                <a:gd name="T41" fmla="*/ 10 h 33"/>
                <a:gd name="T42" fmla="*/ 18 w 25"/>
                <a:gd name="T43" fmla="*/ 16 h 33"/>
                <a:gd name="T44" fmla="*/ 7 w 25"/>
                <a:gd name="T45" fmla="*/ 16 h 33"/>
                <a:gd name="T46" fmla="*/ 7 w 25"/>
                <a:gd name="T47"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33">
                  <a:moveTo>
                    <a:pt x="24" y="16"/>
                  </a:moveTo>
                  <a:cubicBezTo>
                    <a:pt x="22" y="16"/>
                    <a:pt x="22" y="16"/>
                    <a:pt x="22" y="16"/>
                  </a:cubicBezTo>
                  <a:cubicBezTo>
                    <a:pt x="22" y="10"/>
                    <a:pt x="22" y="10"/>
                    <a:pt x="22" y="10"/>
                  </a:cubicBezTo>
                  <a:cubicBezTo>
                    <a:pt x="22" y="7"/>
                    <a:pt x="21" y="5"/>
                    <a:pt x="20" y="3"/>
                  </a:cubicBezTo>
                  <a:cubicBezTo>
                    <a:pt x="18" y="1"/>
                    <a:pt x="15" y="0"/>
                    <a:pt x="13" y="0"/>
                  </a:cubicBezTo>
                  <a:cubicBezTo>
                    <a:pt x="10" y="0"/>
                    <a:pt x="7" y="1"/>
                    <a:pt x="6" y="3"/>
                  </a:cubicBezTo>
                  <a:cubicBezTo>
                    <a:pt x="4" y="5"/>
                    <a:pt x="3" y="7"/>
                    <a:pt x="3" y="10"/>
                  </a:cubicBezTo>
                  <a:cubicBezTo>
                    <a:pt x="3" y="16"/>
                    <a:pt x="3" y="16"/>
                    <a:pt x="3" y="16"/>
                  </a:cubicBezTo>
                  <a:cubicBezTo>
                    <a:pt x="1" y="16"/>
                    <a:pt x="1" y="16"/>
                    <a:pt x="1" y="16"/>
                  </a:cubicBezTo>
                  <a:cubicBezTo>
                    <a:pt x="0" y="16"/>
                    <a:pt x="0" y="16"/>
                    <a:pt x="0" y="17"/>
                  </a:cubicBezTo>
                  <a:cubicBezTo>
                    <a:pt x="0" y="32"/>
                    <a:pt x="0" y="32"/>
                    <a:pt x="0" y="32"/>
                  </a:cubicBezTo>
                  <a:cubicBezTo>
                    <a:pt x="0" y="33"/>
                    <a:pt x="0" y="33"/>
                    <a:pt x="1" y="33"/>
                  </a:cubicBezTo>
                  <a:cubicBezTo>
                    <a:pt x="24" y="33"/>
                    <a:pt x="24" y="33"/>
                    <a:pt x="24" y="33"/>
                  </a:cubicBezTo>
                  <a:cubicBezTo>
                    <a:pt x="25" y="33"/>
                    <a:pt x="25" y="33"/>
                    <a:pt x="25" y="32"/>
                  </a:cubicBezTo>
                  <a:cubicBezTo>
                    <a:pt x="25" y="17"/>
                    <a:pt x="25" y="17"/>
                    <a:pt x="25" y="17"/>
                  </a:cubicBezTo>
                  <a:cubicBezTo>
                    <a:pt x="25" y="16"/>
                    <a:pt x="25" y="16"/>
                    <a:pt x="24" y="16"/>
                  </a:cubicBezTo>
                  <a:moveTo>
                    <a:pt x="7" y="10"/>
                  </a:moveTo>
                  <a:cubicBezTo>
                    <a:pt x="7" y="9"/>
                    <a:pt x="8" y="7"/>
                    <a:pt x="9" y="6"/>
                  </a:cubicBezTo>
                  <a:cubicBezTo>
                    <a:pt x="10" y="5"/>
                    <a:pt x="11" y="4"/>
                    <a:pt x="13" y="4"/>
                  </a:cubicBezTo>
                  <a:cubicBezTo>
                    <a:pt x="14" y="4"/>
                    <a:pt x="15" y="5"/>
                    <a:pt x="16" y="6"/>
                  </a:cubicBezTo>
                  <a:cubicBezTo>
                    <a:pt x="17" y="7"/>
                    <a:pt x="18" y="9"/>
                    <a:pt x="18" y="10"/>
                  </a:cubicBezTo>
                  <a:cubicBezTo>
                    <a:pt x="18" y="16"/>
                    <a:pt x="18" y="16"/>
                    <a:pt x="18" y="16"/>
                  </a:cubicBezTo>
                  <a:cubicBezTo>
                    <a:pt x="7" y="16"/>
                    <a:pt x="7" y="16"/>
                    <a:pt x="7" y="16"/>
                  </a:cubicBezTo>
                  <a:lnTo>
                    <a:pt x="7"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3" name="Freeform 135"/>
            <p:cNvSpPr>
              <a:spLocks noEditPoints="1"/>
            </p:cNvSpPr>
            <p:nvPr/>
          </p:nvSpPr>
          <p:spPr bwMode="auto">
            <a:xfrm>
              <a:off x="7138" y="3352"/>
              <a:ext cx="32" cy="32"/>
            </a:xfrm>
            <a:custGeom>
              <a:avLst/>
              <a:gdLst>
                <a:gd name="T0" fmla="*/ 13 w 25"/>
                <a:gd name="T1" fmla="*/ 0 h 25"/>
                <a:gd name="T2" fmla="*/ 25 w 25"/>
                <a:gd name="T3" fmla="*/ 12 h 25"/>
                <a:gd name="T4" fmla="*/ 13 w 25"/>
                <a:gd name="T5" fmla="*/ 25 h 25"/>
                <a:gd name="T6" fmla="*/ 0 w 25"/>
                <a:gd name="T7" fmla="*/ 12 h 25"/>
                <a:gd name="T8" fmla="*/ 13 w 25"/>
                <a:gd name="T9" fmla="*/ 0 h 25"/>
                <a:gd name="T10" fmla="*/ 13 w 25"/>
                <a:gd name="T11" fmla="*/ 1 h 25"/>
                <a:gd name="T12" fmla="*/ 1 w 25"/>
                <a:gd name="T13" fmla="*/ 12 h 25"/>
                <a:gd name="T14" fmla="*/ 13 w 25"/>
                <a:gd name="T15" fmla="*/ 23 h 25"/>
                <a:gd name="T16" fmla="*/ 24 w 25"/>
                <a:gd name="T17" fmla="*/ 12 h 25"/>
                <a:gd name="T18" fmla="*/ 13 w 25"/>
                <a:gd name="T19"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13" y="0"/>
                  </a:moveTo>
                  <a:cubicBezTo>
                    <a:pt x="20" y="0"/>
                    <a:pt x="25" y="5"/>
                    <a:pt x="25" y="12"/>
                  </a:cubicBezTo>
                  <a:cubicBezTo>
                    <a:pt x="25" y="19"/>
                    <a:pt x="20" y="25"/>
                    <a:pt x="13" y="25"/>
                  </a:cubicBezTo>
                  <a:cubicBezTo>
                    <a:pt x="6" y="25"/>
                    <a:pt x="0" y="19"/>
                    <a:pt x="0" y="12"/>
                  </a:cubicBezTo>
                  <a:cubicBezTo>
                    <a:pt x="0" y="5"/>
                    <a:pt x="6" y="0"/>
                    <a:pt x="13" y="0"/>
                  </a:cubicBezTo>
                  <a:moveTo>
                    <a:pt x="13" y="1"/>
                  </a:moveTo>
                  <a:cubicBezTo>
                    <a:pt x="6" y="1"/>
                    <a:pt x="1" y="6"/>
                    <a:pt x="1" y="12"/>
                  </a:cubicBezTo>
                  <a:cubicBezTo>
                    <a:pt x="1" y="18"/>
                    <a:pt x="6" y="23"/>
                    <a:pt x="13" y="23"/>
                  </a:cubicBezTo>
                  <a:cubicBezTo>
                    <a:pt x="19" y="23"/>
                    <a:pt x="24" y="18"/>
                    <a:pt x="24" y="12"/>
                  </a:cubicBezTo>
                  <a:cubicBezTo>
                    <a:pt x="24" y="6"/>
                    <a:pt x="19" y="1"/>
                    <a:pt x="13"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4" name="Freeform 136"/>
            <p:cNvSpPr>
              <a:spLocks/>
            </p:cNvSpPr>
            <p:nvPr/>
          </p:nvSpPr>
          <p:spPr bwMode="auto">
            <a:xfrm>
              <a:off x="7145" y="3361"/>
              <a:ext cx="17" cy="13"/>
            </a:xfrm>
            <a:custGeom>
              <a:avLst/>
              <a:gdLst>
                <a:gd name="T0" fmla="*/ 12 w 17"/>
                <a:gd name="T1" fmla="*/ 5 h 13"/>
                <a:gd name="T2" fmla="*/ 7 w 17"/>
                <a:gd name="T3" fmla="*/ 0 h 13"/>
                <a:gd name="T4" fmla="*/ 11 w 17"/>
                <a:gd name="T5" fmla="*/ 0 h 13"/>
                <a:gd name="T6" fmla="*/ 17 w 17"/>
                <a:gd name="T7" fmla="*/ 6 h 13"/>
                <a:gd name="T8" fmla="*/ 11 w 17"/>
                <a:gd name="T9" fmla="*/ 13 h 13"/>
                <a:gd name="T10" fmla="*/ 7 w 17"/>
                <a:gd name="T11" fmla="*/ 13 h 13"/>
                <a:gd name="T12" fmla="*/ 12 w 17"/>
                <a:gd name="T13" fmla="*/ 8 h 13"/>
                <a:gd name="T14" fmla="*/ 0 w 17"/>
                <a:gd name="T15" fmla="*/ 8 h 13"/>
                <a:gd name="T16" fmla="*/ 0 w 17"/>
                <a:gd name="T17" fmla="*/ 5 h 13"/>
                <a:gd name="T18" fmla="*/ 12 w 17"/>
                <a:gd name="T19"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3">
                  <a:moveTo>
                    <a:pt x="12" y="5"/>
                  </a:moveTo>
                  <a:lnTo>
                    <a:pt x="7" y="0"/>
                  </a:lnTo>
                  <a:lnTo>
                    <a:pt x="11" y="0"/>
                  </a:lnTo>
                  <a:lnTo>
                    <a:pt x="17" y="6"/>
                  </a:lnTo>
                  <a:lnTo>
                    <a:pt x="11" y="13"/>
                  </a:lnTo>
                  <a:lnTo>
                    <a:pt x="7" y="13"/>
                  </a:lnTo>
                  <a:lnTo>
                    <a:pt x="12" y="8"/>
                  </a:lnTo>
                  <a:lnTo>
                    <a:pt x="0" y="8"/>
                  </a:lnTo>
                  <a:lnTo>
                    <a:pt x="0" y="5"/>
                  </a:ln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5" name="Freeform 137"/>
            <p:cNvSpPr>
              <a:spLocks/>
            </p:cNvSpPr>
            <p:nvPr/>
          </p:nvSpPr>
          <p:spPr bwMode="auto">
            <a:xfrm>
              <a:off x="6989" y="3448"/>
              <a:ext cx="246" cy="59"/>
            </a:xfrm>
            <a:custGeom>
              <a:avLst/>
              <a:gdLst>
                <a:gd name="T0" fmla="*/ 0 w 246"/>
                <a:gd name="T1" fmla="*/ 0 h 59"/>
                <a:gd name="T2" fmla="*/ 201 w 246"/>
                <a:gd name="T3" fmla="*/ 0 h 59"/>
                <a:gd name="T4" fmla="*/ 246 w 246"/>
                <a:gd name="T5" fmla="*/ 57 h 59"/>
                <a:gd name="T6" fmla="*/ 246 w 246"/>
                <a:gd name="T7" fmla="*/ 59 h 59"/>
                <a:gd name="T8" fmla="*/ 45 w 246"/>
                <a:gd name="T9" fmla="*/ 58 h 59"/>
                <a:gd name="T10" fmla="*/ 0 w 246"/>
                <a:gd name="T11" fmla="*/ 3 h 59"/>
                <a:gd name="T12" fmla="*/ 0 w 24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246" h="59">
                  <a:moveTo>
                    <a:pt x="0" y="0"/>
                  </a:moveTo>
                  <a:lnTo>
                    <a:pt x="201" y="0"/>
                  </a:lnTo>
                  <a:lnTo>
                    <a:pt x="246" y="57"/>
                  </a:lnTo>
                  <a:lnTo>
                    <a:pt x="246" y="59"/>
                  </a:lnTo>
                  <a:lnTo>
                    <a:pt x="45" y="58"/>
                  </a:lnTo>
                  <a:lnTo>
                    <a:pt x="0" y="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6" name="Freeform 138"/>
            <p:cNvSpPr>
              <a:spLocks/>
            </p:cNvSpPr>
            <p:nvPr/>
          </p:nvSpPr>
          <p:spPr bwMode="auto">
            <a:xfrm>
              <a:off x="6989" y="3448"/>
              <a:ext cx="246" cy="57"/>
            </a:xfrm>
            <a:custGeom>
              <a:avLst/>
              <a:gdLst>
                <a:gd name="T0" fmla="*/ 45 w 246"/>
                <a:gd name="T1" fmla="*/ 57 h 57"/>
                <a:gd name="T2" fmla="*/ 246 w 246"/>
                <a:gd name="T3" fmla="*/ 57 h 57"/>
                <a:gd name="T4" fmla="*/ 201 w 246"/>
                <a:gd name="T5" fmla="*/ 0 h 57"/>
                <a:gd name="T6" fmla="*/ 0 w 246"/>
                <a:gd name="T7" fmla="*/ 0 h 57"/>
                <a:gd name="T8" fmla="*/ 45 w 246"/>
                <a:gd name="T9" fmla="*/ 57 h 57"/>
              </a:gdLst>
              <a:ahLst/>
              <a:cxnLst>
                <a:cxn ang="0">
                  <a:pos x="T0" y="T1"/>
                </a:cxn>
                <a:cxn ang="0">
                  <a:pos x="T2" y="T3"/>
                </a:cxn>
                <a:cxn ang="0">
                  <a:pos x="T4" y="T5"/>
                </a:cxn>
                <a:cxn ang="0">
                  <a:pos x="T6" y="T7"/>
                </a:cxn>
                <a:cxn ang="0">
                  <a:pos x="T8" y="T9"/>
                </a:cxn>
              </a:cxnLst>
              <a:rect l="0" t="0" r="r" b="b"/>
              <a:pathLst>
                <a:path w="246" h="57">
                  <a:moveTo>
                    <a:pt x="45" y="57"/>
                  </a:moveTo>
                  <a:lnTo>
                    <a:pt x="246" y="57"/>
                  </a:lnTo>
                  <a:lnTo>
                    <a:pt x="201" y="0"/>
                  </a:lnTo>
                  <a:lnTo>
                    <a:pt x="0" y="0"/>
                  </a:lnTo>
                  <a:lnTo>
                    <a:pt x="45" y="57"/>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7" name="Freeform 139"/>
            <p:cNvSpPr>
              <a:spLocks/>
            </p:cNvSpPr>
            <p:nvPr/>
          </p:nvSpPr>
          <p:spPr bwMode="auto">
            <a:xfrm>
              <a:off x="7001" y="3464"/>
              <a:ext cx="173" cy="5"/>
            </a:xfrm>
            <a:custGeom>
              <a:avLst/>
              <a:gdLst>
                <a:gd name="T0" fmla="*/ 168 w 173"/>
                <a:gd name="T1" fmla="*/ 5 h 5"/>
                <a:gd name="T2" fmla="*/ 5 w 173"/>
                <a:gd name="T3" fmla="*/ 5 h 5"/>
                <a:gd name="T4" fmla="*/ 0 w 173"/>
                <a:gd name="T5" fmla="*/ 0 h 5"/>
                <a:gd name="T6" fmla="*/ 173 w 173"/>
                <a:gd name="T7" fmla="*/ 0 h 5"/>
                <a:gd name="T8" fmla="*/ 168 w 173"/>
                <a:gd name="T9" fmla="*/ 5 h 5"/>
              </a:gdLst>
              <a:ahLst/>
              <a:cxnLst>
                <a:cxn ang="0">
                  <a:pos x="T0" y="T1"/>
                </a:cxn>
                <a:cxn ang="0">
                  <a:pos x="T2" y="T3"/>
                </a:cxn>
                <a:cxn ang="0">
                  <a:pos x="T4" y="T5"/>
                </a:cxn>
                <a:cxn ang="0">
                  <a:pos x="T6" y="T7"/>
                </a:cxn>
                <a:cxn ang="0">
                  <a:pos x="T8" y="T9"/>
                </a:cxn>
              </a:cxnLst>
              <a:rect l="0" t="0" r="r" b="b"/>
              <a:pathLst>
                <a:path w="173" h="5">
                  <a:moveTo>
                    <a:pt x="168" y="5"/>
                  </a:moveTo>
                  <a:lnTo>
                    <a:pt x="5" y="5"/>
                  </a:lnTo>
                  <a:lnTo>
                    <a:pt x="0" y="0"/>
                  </a:lnTo>
                  <a:lnTo>
                    <a:pt x="173" y="0"/>
                  </a:lnTo>
                  <a:lnTo>
                    <a:pt x="168"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8" name="Freeform 140"/>
            <p:cNvSpPr>
              <a:spLocks/>
            </p:cNvSpPr>
            <p:nvPr/>
          </p:nvSpPr>
          <p:spPr bwMode="auto">
            <a:xfrm>
              <a:off x="7008" y="3471"/>
              <a:ext cx="160" cy="6"/>
            </a:xfrm>
            <a:custGeom>
              <a:avLst/>
              <a:gdLst>
                <a:gd name="T0" fmla="*/ 154 w 160"/>
                <a:gd name="T1" fmla="*/ 6 h 6"/>
                <a:gd name="T2" fmla="*/ 4 w 160"/>
                <a:gd name="T3" fmla="*/ 6 h 6"/>
                <a:gd name="T4" fmla="*/ 0 w 160"/>
                <a:gd name="T5" fmla="*/ 0 h 6"/>
                <a:gd name="T6" fmla="*/ 160 w 160"/>
                <a:gd name="T7" fmla="*/ 0 h 6"/>
                <a:gd name="T8" fmla="*/ 154 w 160"/>
                <a:gd name="T9" fmla="*/ 6 h 6"/>
              </a:gdLst>
              <a:ahLst/>
              <a:cxnLst>
                <a:cxn ang="0">
                  <a:pos x="T0" y="T1"/>
                </a:cxn>
                <a:cxn ang="0">
                  <a:pos x="T2" y="T3"/>
                </a:cxn>
                <a:cxn ang="0">
                  <a:pos x="T4" y="T5"/>
                </a:cxn>
                <a:cxn ang="0">
                  <a:pos x="T6" y="T7"/>
                </a:cxn>
                <a:cxn ang="0">
                  <a:pos x="T8" y="T9"/>
                </a:cxn>
              </a:cxnLst>
              <a:rect l="0" t="0" r="r" b="b"/>
              <a:pathLst>
                <a:path w="160" h="6">
                  <a:moveTo>
                    <a:pt x="154" y="6"/>
                  </a:moveTo>
                  <a:lnTo>
                    <a:pt x="4" y="6"/>
                  </a:lnTo>
                  <a:lnTo>
                    <a:pt x="0" y="0"/>
                  </a:lnTo>
                  <a:lnTo>
                    <a:pt x="160" y="0"/>
                  </a:lnTo>
                  <a:lnTo>
                    <a:pt x="154" y="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89" name="Freeform 141"/>
            <p:cNvSpPr>
              <a:spLocks/>
            </p:cNvSpPr>
            <p:nvPr/>
          </p:nvSpPr>
          <p:spPr bwMode="auto">
            <a:xfrm>
              <a:off x="7013" y="3479"/>
              <a:ext cx="148" cy="5"/>
            </a:xfrm>
            <a:custGeom>
              <a:avLst/>
              <a:gdLst>
                <a:gd name="T0" fmla="*/ 142 w 148"/>
                <a:gd name="T1" fmla="*/ 5 h 5"/>
                <a:gd name="T2" fmla="*/ 5 w 148"/>
                <a:gd name="T3" fmla="*/ 5 h 5"/>
                <a:gd name="T4" fmla="*/ 0 w 148"/>
                <a:gd name="T5" fmla="*/ 0 h 5"/>
                <a:gd name="T6" fmla="*/ 148 w 148"/>
                <a:gd name="T7" fmla="*/ 0 h 5"/>
                <a:gd name="T8" fmla="*/ 142 w 148"/>
                <a:gd name="T9" fmla="*/ 5 h 5"/>
              </a:gdLst>
              <a:ahLst/>
              <a:cxnLst>
                <a:cxn ang="0">
                  <a:pos x="T0" y="T1"/>
                </a:cxn>
                <a:cxn ang="0">
                  <a:pos x="T2" y="T3"/>
                </a:cxn>
                <a:cxn ang="0">
                  <a:pos x="T4" y="T5"/>
                </a:cxn>
                <a:cxn ang="0">
                  <a:pos x="T6" y="T7"/>
                </a:cxn>
                <a:cxn ang="0">
                  <a:pos x="T8" y="T9"/>
                </a:cxn>
              </a:cxnLst>
              <a:rect l="0" t="0" r="r" b="b"/>
              <a:pathLst>
                <a:path w="148" h="5">
                  <a:moveTo>
                    <a:pt x="142" y="5"/>
                  </a:moveTo>
                  <a:lnTo>
                    <a:pt x="5" y="5"/>
                  </a:lnTo>
                  <a:lnTo>
                    <a:pt x="0" y="0"/>
                  </a:lnTo>
                  <a:lnTo>
                    <a:pt x="148" y="0"/>
                  </a:lnTo>
                  <a:lnTo>
                    <a:pt x="142"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0" name="Freeform 142"/>
            <p:cNvSpPr>
              <a:spLocks/>
            </p:cNvSpPr>
            <p:nvPr/>
          </p:nvSpPr>
          <p:spPr bwMode="auto">
            <a:xfrm>
              <a:off x="7018" y="3485"/>
              <a:ext cx="135" cy="7"/>
            </a:xfrm>
            <a:custGeom>
              <a:avLst/>
              <a:gdLst>
                <a:gd name="T0" fmla="*/ 130 w 135"/>
                <a:gd name="T1" fmla="*/ 7 h 7"/>
                <a:gd name="T2" fmla="*/ 5 w 135"/>
                <a:gd name="T3" fmla="*/ 7 h 7"/>
                <a:gd name="T4" fmla="*/ 0 w 135"/>
                <a:gd name="T5" fmla="*/ 0 h 7"/>
                <a:gd name="T6" fmla="*/ 135 w 135"/>
                <a:gd name="T7" fmla="*/ 0 h 7"/>
                <a:gd name="T8" fmla="*/ 130 w 135"/>
                <a:gd name="T9" fmla="*/ 7 h 7"/>
              </a:gdLst>
              <a:ahLst/>
              <a:cxnLst>
                <a:cxn ang="0">
                  <a:pos x="T0" y="T1"/>
                </a:cxn>
                <a:cxn ang="0">
                  <a:pos x="T2" y="T3"/>
                </a:cxn>
                <a:cxn ang="0">
                  <a:pos x="T4" y="T5"/>
                </a:cxn>
                <a:cxn ang="0">
                  <a:pos x="T6" y="T7"/>
                </a:cxn>
                <a:cxn ang="0">
                  <a:pos x="T8" y="T9"/>
                </a:cxn>
              </a:cxnLst>
              <a:rect l="0" t="0" r="r" b="b"/>
              <a:pathLst>
                <a:path w="135" h="7">
                  <a:moveTo>
                    <a:pt x="130" y="7"/>
                  </a:moveTo>
                  <a:lnTo>
                    <a:pt x="5" y="7"/>
                  </a:lnTo>
                  <a:lnTo>
                    <a:pt x="0" y="0"/>
                  </a:lnTo>
                  <a:lnTo>
                    <a:pt x="135" y="0"/>
                  </a:lnTo>
                  <a:lnTo>
                    <a:pt x="130" y="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1" name="Freeform 143"/>
            <p:cNvSpPr>
              <a:spLocks/>
            </p:cNvSpPr>
            <p:nvPr/>
          </p:nvSpPr>
          <p:spPr bwMode="auto">
            <a:xfrm>
              <a:off x="7023" y="3493"/>
              <a:ext cx="124" cy="5"/>
            </a:xfrm>
            <a:custGeom>
              <a:avLst/>
              <a:gdLst>
                <a:gd name="T0" fmla="*/ 117 w 124"/>
                <a:gd name="T1" fmla="*/ 5 h 5"/>
                <a:gd name="T2" fmla="*/ 6 w 124"/>
                <a:gd name="T3" fmla="*/ 5 h 5"/>
                <a:gd name="T4" fmla="*/ 0 w 124"/>
                <a:gd name="T5" fmla="*/ 0 h 5"/>
                <a:gd name="T6" fmla="*/ 124 w 124"/>
                <a:gd name="T7" fmla="*/ 0 h 5"/>
                <a:gd name="T8" fmla="*/ 117 w 124"/>
                <a:gd name="T9" fmla="*/ 5 h 5"/>
              </a:gdLst>
              <a:ahLst/>
              <a:cxnLst>
                <a:cxn ang="0">
                  <a:pos x="T0" y="T1"/>
                </a:cxn>
                <a:cxn ang="0">
                  <a:pos x="T2" y="T3"/>
                </a:cxn>
                <a:cxn ang="0">
                  <a:pos x="T4" y="T5"/>
                </a:cxn>
                <a:cxn ang="0">
                  <a:pos x="T6" y="T7"/>
                </a:cxn>
                <a:cxn ang="0">
                  <a:pos x="T8" y="T9"/>
                </a:cxn>
              </a:cxnLst>
              <a:rect l="0" t="0" r="r" b="b"/>
              <a:pathLst>
                <a:path w="124" h="5">
                  <a:moveTo>
                    <a:pt x="117" y="5"/>
                  </a:moveTo>
                  <a:lnTo>
                    <a:pt x="6" y="5"/>
                  </a:lnTo>
                  <a:lnTo>
                    <a:pt x="0" y="0"/>
                  </a:lnTo>
                  <a:lnTo>
                    <a:pt x="124" y="0"/>
                  </a:lnTo>
                  <a:lnTo>
                    <a:pt x="117"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2" name="Freeform 144"/>
            <p:cNvSpPr>
              <a:spLocks/>
            </p:cNvSpPr>
            <p:nvPr/>
          </p:nvSpPr>
          <p:spPr bwMode="auto">
            <a:xfrm>
              <a:off x="7030" y="3500"/>
              <a:ext cx="109" cy="5"/>
            </a:xfrm>
            <a:custGeom>
              <a:avLst/>
              <a:gdLst>
                <a:gd name="T0" fmla="*/ 105 w 109"/>
                <a:gd name="T1" fmla="*/ 5 h 5"/>
                <a:gd name="T2" fmla="*/ 3 w 109"/>
                <a:gd name="T3" fmla="*/ 5 h 5"/>
                <a:gd name="T4" fmla="*/ 0 w 109"/>
                <a:gd name="T5" fmla="*/ 0 h 5"/>
                <a:gd name="T6" fmla="*/ 109 w 109"/>
                <a:gd name="T7" fmla="*/ 0 h 5"/>
                <a:gd name="T8" fmla="*/ 105 w 109"/>
                <a:gd name="T9" fmla="*/ 5 h 5"/>
              </a:gdLst>
              <a:ahLst/>
              <a:cxnLst>
                <a:cxn ang="0">
                  <a:pos x="T0" y="T1"/>
                </a:cxn>
                <a:cxn ang="0">
                  <a:pos x="T2" y="T3"/>
                </a:cxn>
                <a:cxn ang="0">
                  <a:pos x="T4" y="T5"/>
                </a:cxn>
                <a:cxn ang="0">
                  <a:pos x="T6" y="T7"/>
                </a:cxn>
                <a:cxn ang="0">
                  <a:pos x="T8" y="T9"/>
                </a:cxn>
              </a:cxnLst>
              <a:rect l="0" t="0" r="r" b="b"/>
              <a:pathLst>
                <a:path w="109" h="5">
                  <a:moveTo>
                    <a:pt x="105" y="5"/>
                  </a:moveTo>
                  <a:lnTo>
                    <a:pt x="3" y="5"/>
                  </a:lnTo>
                  <a:lnTo>
                    <a:pt x="0" y="0"/>
                  </a:lnTo>
                  <a:lnTo>
                    <a:pt x="109" y="0"/>
                  </a:lnTo>
                  <a:lnTo>
                    <a:pt x="105"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3" name="Freeform 145"/>
            <p:cNvSpPr>
              <a:spLocks/>
            </p:cNvSpPr>
            <p:nvPr/>
          </p:nvSpPr>
          <p:spPr bwMode="auto">
            <a:xfrm>
              <a:off x="6996" y="3456"/>
              <a:ext cx="186" cy="7"/>
            </a:xfrm>
            <a:custGeom>
              <a:avLst/>
              <a:gdLst>
                <a:gd name="T0" fmla="*/ 186 w 186"/>
                <a:gd name="T1" fmla="*/ 0 h 7"/>
                <a:gd name="T2" fmla="*/ 180 w 186"/>
                <a:gd name="T3" fmla="*/ 7 h 7"/>
                <a:gd name="T4" fmla="*/ 5 w 186"/>
                <a:gd name="T5" fmla="*/ 7 h 7"/>
                <a:gd name="T6" fmla="*/ 0 w 186"/>
                <a:gd name="T7" fmla="*/ 0 h 7"/>
                <a:gd name="T8" fmla="*/ 186 w 186"/>
                <a:gd name="T9" fmla="*/ 0 h 7"/>
              </a:gdLst>
              <a:ahLst/>
              <a:cxnLst>
                <a:cxn ang="0">
                  <a:pos x="T0" y="T1"/>
                </a:cxn>
                <a:cxn ang="0">
                  <a:pos x="T2" y="T3"/>
                </a:cxn>
                <a:cxn ang="0">
                  <a:pos x="T4" y="T5"/>
                </a:cxn>
                <a:cxn ang="0">
                  <a:pos x="T6" y="T7"/>
                </a:cxn>
                <a:cxn ang="0">
                  <a:pos x="T8" y="T9"/>
                </a:cxn>
              </a:cxnLst>
              <a:rect l="0" t="0" r="r" b="b"/>
              <a:pathLst>
                <a:path w="186" h="7">
                  <a:moveTo>
                    <a:pt x="186" y="0"/>
                  </a:moveTo>
                  <a:lnTo>
                    <a:pt x="180" y="7"/>
                  </a:lnTo>
                  <a:lnTo>
                    <a:pt x="5" y="7"/>
                  </a:lnTo>
                  <a:lnTo>
                    <a:pt x="0" y="0"/>
                  </a:lnTo>
                  <a:lnTo>
                    <a:pt x="18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4" name="Freeform 146"/>
            <p:cNvSpPr>
              <a:spLocks/>
            </p:cNvSpPr>
            <p:nvPr/>
          </p:nvSpPr>
          <p:spPr bwMode="auto">
            <a:xfrm>
              <a:off x="6989" y="3448"/>
              <a:ext cx="201" cy="7"/>
            </a:xfrm>
            <a:custGeom>
              <a:avLst/>
              <a:gdLst>
                <a:gd name="T0" fmla="*/ 0 w 201"/>
                <a:gd name="T1" fmla="*/ 0 h 7"/>
                <a:gd name="T2" fmla="*/ 201 w 201"/>
                <a:gd name="T3" fmla="*/ 0 h 7"/>
                <a:gd name="T4" fmla="*/ 194 w 201"/>
                <a:gd name="T5" fmla="*/ 7 h 7"/>
                <a:gd name="T6" fmla="*/ 7 w 201"/>
                <a:gd name="T7" fmla="*/ 7 h 7"/>
                <a:gd name="T8" fmla="*/ 0 w 201"/>
                <a:gd name="T9" fmla="*/ 0 h 7"/>
              </a:gdLst>
              <a:ahLst/>
              <a:cxnLst>
                <a:cxn ang="0">
                  <a:pos x="T0" y="T1"/>
                </a:cxn>
                <a:cxn ang="0">
                  <a:pos x="T2" y="T3"/>
                </a:cxn>
                <a:cxn ang="0">
                  <a:pos x="T4" y="T5"/>
                </a:cxn>
                <a:cxn ang="0">
                  <a:pos x="T6" y="T7"/>
                </a:cxn>
                <a:cxn ang="0">
                  <a:pos x="T8" y="T9"/>
                </a:cxn>
              </a:cxnLst>
              <a:rect l="0" t="0" r="r" b="b"/>
              <a:pathLst>
                <a:path w="201" h="7">
                  <a:moveTo>
                    <a:pt x="0" y="0"/>
                  </a:moveTo>
                  <a:lnTo>
                    <a:pt x="201" y="0"/>
                  </a:lnTo>
                  <a:lnTo>
                    <a:pt x="194" y="7"/>
                  </a:lnTo>
                  <a:lnTo>
                    <a:pt x="7" y="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5" name="Freeform 147"/>
            <p:cNvSpPr>
              <a:spLocks/>
            </p:cNvSpPr>
            <p:nvPr/>
          </p:nvSpPr>
          <p:spPr bwMode="auto">
            <a:xfrm>
              <a:off x="7174" y="3463"/>
              <a:ext cx="28" cy="1"/>
            </a:xfrm>
            <a:custGeom>
              <a:avLst/>
              <a:gdLst>
                <a:gd name="T0" fmla="*/ 28 w 28"/>
                <a:gd name="T1" fmla="*/ 0 h 1"/>
                <a:gd name="T2" fmla="*/ 28 w 28"/>
                <a:gd name="T3" fmla="*/ 1 h 1"/>
                <a:gd name="T4" fmla="*/ 0 w 28"/>
                <a:gd name="T5" fmla="*/ 1 h 1"/>
                <a:gd name="T6" fmla="*/ 2 w 28"/>
                <a:gd name="T7" fmla="*/ 0 h 1"/>
                <a:gd name="T8" fmla="*/ 28 w 28"/>
                <a:gd name="T9" fmla="*/ 0 h 1"/>
              </a:gdLst>
              <a:ahLst/>
              <a:cxnLst>
                <a:cxn ang="0">
                  <a:pos x="T0" y="T1"/>
                </a:cxn>
                <a:cxn ang="0">
                  <a:pos x="T2" y="T3"/>
                </a:cxn>
                <a:cxn ang="0">
                  <a:pos x="T4" y="T5"/>
                </a:cxn>
                <a:cxn ang="0">
                  <a:pos x="T6" y="T7"/>
                </a:cxn>
                <a:cxn ang="0">
                  <a:pos x="T8" y="T9"/>
                </a:cxn>
              </a:cxnLst>
              <a:rect l="0" t="0" r="r" b="b"/>
              <a:pathLst>
                <a:path w="28" h="1">
                  <a:moveTo>
                    <a:pt x="28" y="0"/>
                  </a:moveTo>
                  <a:lnTo>
                    <a:pt x="28" y="1"/>
                  </a:lnTo>
                  <a:lnTo>
                    <a:pt x="0" y="1"/>
                  </a:lnTo>
                  <a:lnTo>
                    <a:pt x="2" y="0"/>
                  </a:lnTo>
                  <a:lnTo>
                    <a:pt x="2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6" name="Freeform 148"/>
            <p:cNvSpPr>
              <a:spLocks/>
            </p:cNvSpPr>
            <p:nvPr/>
          </p:nvSpPr>
          <p:spPr bwMode="auto">
            <a:xfrm>
              <a:off x="7182" y="3455"/>
              <a:ext cx="15" cy="1"/>
            </a:xfrm>
            <a:custGeom>
              <a:avLst/>
              <a:gdLst>
                <a:gd name="T0" fmla="*/ 13 w 15"/>
                <a:gd name="T1" fmla="*/ 0 h 1"/>
                <a:gd name="T2" fmla="*/ 15 w 15"/>
                <a:gd name="T3" fmla="*/ 1 h 1"/>
                <a:gd name="T4" fmla="*/ 0 w 15"/>
                <a:gd name="T5" fmla="*/ 1 h 1"/>
                <a:gd name="T6" fmla="*/ 1 w 15"/>
                <a:gd name="T7" fmla="*/ 0 h 1"/>
                <a:gd name="T8" fmla="*/ 13 w 15"/>
                <a:gd name="T9" fmla="*/ 0 h 1"/>
              </a:gdLst>
              <a:ahLst/>
              <a:cxnLst>
                <a:cxn ang="0">
                  <a:pos x="T0" y="T1"/>
                </a:cxn>
                <a:cxn ang="0">
                  <a:pos x="T2" y="T3"/>
                </a:cxn>
                <a:cxn ang="0">
                  <a:pos x="T4" y="T5"/>
                </a:cxn>
                <a:cxn ang="0">
                  <a:pos x="T6" y="T7"/>
                </a:cxn>
                <a:cxn ang="0">
                  <a:pos x="T8" y="T9"/>
                </a:cxn>
              </a:cxnLst>
              <a:rect l="0" t="0" r="r" b="b"/>
              <a:pathLst>
                <a:path w="15" h="1">
                  <a:moveTo>
                    <a:pt x="13" y="0"/>
                  </a:moveTo>
                  <a:lnTo>
                    <a:pt x="15" y="1"/>
                  </a:lnTo>
                  <a:lnTo>
                    <a:pt x="0" y="1"/>
                  </a:lnTo>
                  <a:lnTo>
                    <a:pt x="1" y="0"/>
                  </a:lnTo>
                  <a:lnTo>
                    <a:pt x="1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7" name="Freeform 149"/>
            <p:cNvSpPr>
              <a:spLocks/>
            </p:cNvSpPr>
            <p:nvPr/>
          </p:nvSpPr>
          <p:spPr bwMode="auto">
            <a:xfrm>
              <a:off x="7168" y="3469"/>
              <a:ext cx="40" cy="2"/>
            </a:xfrm>
            <a:custGeom>
              <a:avLst/>
              <a:gdLst>
                <a:gd name="T0" fmla="*/ 39 w 40"/>
                <a:gd name="T1" fmla="*/ 0 h 2"/>
                <a:gd name="T2" fmla="*/ 40 w 40"/>
                <a:gd name="T3" fmla="*/ 2 h 2"/>
                <a:gd name="T4" fmla="*/ 0 w 40"/>
                <a:gd name="T5" fmla="*/ 2 h 2"/>
                <a:gd name="T6" fmla="*/ 1 w 40"/>
                <a:gd name="T7" fmla="*/ 0 h 2"/>
                <a:gd name="T8" fmla="*/ 39 w 40"/>
                <a:gd name="T9" fmla="*/ 0 h 2"/>
              </a:gdLst>
              <a:ahLst/>
              <a:cxnLst>
                <a:cxn ang="0">
                  <a:pos x="T0" y="T1"/>
                </a:cxn>
                <a:cxn ang="0">
                  <a:pos x="T2" y="T3"/>
                </a:cxn>
                <a:cxn ang="0">
                  <a:pos x="T4" y="T5"/>
                </a:cxn>
                <a:cxn ang="0">
                  <a:pos x="T6" y="T7"/>
                </a:cxn>
                <a:cxn ang="0">
                  <a:pos x="T8" y="T9"/>
                </a:cxn>
              </a:cxnLst>
              <a:rect l="0" t="0" r="r" b="b"/>
              <a:pathLst>
                <a:path w="40" h="2">
                  <a:moveTo>
                    <a:pt x="39" y="0"/>
                  </a:moveTo>
                  <a:lnTo>
                    <a:pt x="40" y="2"/>
                  </a:lnTo>
                  <a:lnTo>
                    <a:pt x="0" y="2"/>
                  </a:lnTo>
                  <a:lnTo>
                    <a:pt x="1" y="0"/>
                  </a:lnTo>
                  <a:lnTo>
                    <a:pt x="3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8" name="Freeform 150"/>
            <p:cNvSpPr>
              <a:spLocks/>
            </p:cNvSpPr>
            <p:nvPr/>
          </p:nvSpPr>
          <p:spPr bwMode="auto">
            <a:xfrm>
              <a:off x="7161" y="3477"/>
              <a:ext cx="53" cy="2"/>
            </a:xfrm>
            <a:custGeom>
              <a:avLst/>
              <a:gdLst>
                <a:gd name="T0" fmla="*/ 51 w 53"/>
                <a:gd name="T1" fmla="*/ 0 h 2"/>
                <a:gd name="T2" fmla="*/ 53 w 53"/>
                <a:gd name="T3" fmla="*/ 2 h 2"/>
                <a:gd name="T4" fmla="*/ 0 w 53"/>
                <a:gd name="T5" fmla="*/ 2 h 2"/>
                <a:gd name="T6" fmla="*/ 1 w 53"/>
                <a:gd name="T7" fmla="*/ 0 h 2"/>
                <a:gd name="T8" fmla="*/ 51 w 53"/>
                <a:gd name="T9" fmla="*/ 0 h 2"/>
              </a:gdLst>
              <a:ahLst/>
              <a:cxnLst>
                <a:cxn ang="0">
                  <a:pos x="T0" y="T1"/>
                </a:cxn>
                <a:cxn ang="0">
                  <a:pos x="T2" y="T3"/>
                </a:cxn>
                <a:cxn ang="0">
                  <a:pos x="T4" y="T5"/>
                </a:cxn>
                <a:cxn ang="0">
                  <a:pos x="T6" y="T7"/>
                </a:cxn>
                <a:cxn ang="0">
                  <a:pos x="T8" y="T9"/>
                </a:cxn>
              </a:cxnLst>
              <a:rect l="0" t="0" r="r" b="b"/>
              <a:pathLst>
                <a:path w="53" h="2">
                  <a:moveTo>
                    <a:pt x="51" y="0"/>
                  </a:moveTo>
                  <a:lnTo>
                    <a:pt x="53" y="2"/>
                  </a:lnTo>
                  <a:lnTo>
                    <a:pt x="0" y="2"/>
                  </a:lnTo>
                  <a:lnTo>
                    <a:pt x="1" y="0"/>
                  </a:lnTo>
                  <a:lnTo>
                    <a:pt x="5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99" name="Freeform 151"/>
            <p:cNvSpPr>
              <a:spLocks/>
            </p:cNvSpPr>
            <p:nvPr/>
          </p:nvSpPr>
          <p:spPr bwMode="auto">
            <a:xfrm>
              <a:off x="7153" y="3484"/>
              <a:ext cx="66" cy="1"/>
            </a:xfrm>
            <a:custGeom>
              <a:avLst/>
              <a:gdLst>
                <a:gd name="T0" fmla="*/ 65 w 66"/>
                <a:gd name="T1" fmla="*/ 0 h 1"/>
                <a:gd name="T2" fmla="*/ 66 w 66"/>
                <a:gd name="T3" fmla="*/ 1 h 1"/>
                <a:gd name="T4" fmla="*/ 0 w 66"/>
                <a:gd name="T5" fmla="*/ 1 h 1"/>
                <a:gd name="T6" fmla="*/ 2 w 66"/>
                <a:gd name="T7" fmla="*/ 0 h 1"/>
                <a:gd name="T8" fmla="*/ 65 w 66"/>
                <a:gd name="T9" fmla="*/ 0 h 1"/>
              </a:gdLst>
              <a:ahLst/>
              <a:cxnLst>
                <a:cxn ang="0">
                  <a:pos x="T0" y="T1"/>
                </a:cxn>
                <a:cxn ang="0">
                  <a:pos x="T2" y="T3"/>
                </a:cxn>
                <a:cxn ang="0">
                  <a:pos x="T4" y="T5"/>
                </a:cxn>
                <a:cxn ang="0">
                  <a:pos x="T6" y="T7"/>
                </a:cxn>
                <a:cxn ang="0">
                  <a:pos x="T8" y="T9"/>
                </a:cxn>
              </a:cxnLst>
              <a:rect l="0" t="0" r="r" b="b"/>
              <a:pathLst>
                <a:path w="66" h="1">
                  <a:moveTo>
                    <a:pt x="65" y="0"/>
                  </a:moveTo>
                  <a:lnTo>
                    <a:pt x="66" y="1"/>
                  </a:lnTo>
                  <a:lnTo>
                    <a:pt x="0" y="1"/>
                  </a:lnTo>
                  <a:lnTo>
                    <a:pt x="2" y="0"/>
                  </a:lnTo>
                  <a:lnTo>
                    <a:pt x="6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200" name="Freeform 152"/>
            <p:cNvSpPr>
              <a:spLocks/>
            </p:cNvSpPr>
            <p:nvPr/>
          </p:nvSpPr>
          <p:spPr bwMode="auto">
            <a:xfrm>
              <a:off x="7139" y="3498"/>
              <a:ext cx="92" cy="2"/>
            </a:xfrm>
            <a:custGeom>
              <a:avLst/>
              <a:gdLst>
                <a:gd name="T0" fmla="*/ 90 w 92"/>
                <a:gd name="T1" fmla="*/ 0 h 2"/>
                <a:gd name="T2" fmla="*/ 92 w 92"/>
                <a:gd name="T3" fmla="*/ 2 h 2"/>
                <a:gd name="T4" fmla="*/ 0 w 92"/>
                <a:gd name="T5" fmla="*/ 2 h 2"/>
                <a:gd name="T6" fmla="*/ 1 w 92"/>
                <a:gd name="T7" fmla="*/ 0 h 2"/>
                <a:gd name="T8" fmla="*/ 90 w 92"/>
                <a:gd name="T9" fmla="*/ 0 h 2"/>
              </a:gdLst>
              <a:ahLst/>
              <a:cxnLst>
                <a:cxn ang="0">
                  <a:pos x="T0" y="T1"/>
                </a:cxn>
                <a:cxn ang="0">
                  <a:pos x="T2" y="T3"/>
                </a:cxn>
                <a:cxn ang="0">
                  <a:pos x="T4" y="T5"/>
                </a:cxn>
                <a:cxn ang="0">
                  <a:pos x="T6" y="T7"/>
                </a:cxn>
                <a:cxn ang="0">
                  <a:pos x="T8" y="T9"/>
                </a:cxn>
              </a:cxnLst>
              <a:rect l="0" t="0" r="r" b="b"/>
              <a:pathLst>
                <a:path w="92" h="2">
                  <a:moveTo>
                    <a:pt x="90" y="0"/>
                  </a:moveTo>
                  <a:lnTo>
                    <a:pt x="92" y="2"/>
                  </a:lnTo>
                  <a:lnTo>
                    <a:pt x="0" y="2"/>
                  </a:lnTo>
                  <a:lnTo>
                    <a:pt x="1" y="0"/>
                  </a:lnTo>
                  <a:lnTo>
                    <a:pt x="9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201" name="Freeform 153"/>
            <p:cNvSpPr>
              <a:spLocks/>
            </p:cNvSpPr>
            <p:nvPr/>
          </p:nvSpPr>
          <p:spPr bwMode="auto">
            <a:xfrm>
              <a:off x="7147" y="3492"/>
              <a:ext cx="77" cy="1"/>
            </a:xfrm>
            <a:custGeom>
              <a:avLst/>
              <a:gdLst>
                <a:gd name="T0" fmla="*/ 77 w 77"/>
                <a:gd name="T1" fmla="*/ 0 h 1"/>
                <a:gd name="T2" fmla="*/ 77 w 77"/>
                <a:gd name="T3" fmla="*/ 1 h 1"/>
                <a:gd name="T4" fmla="*/ 0 w 77"/>
                <a:gd name="T5" fmla="*/ 1 h 1"/>
                <a:gd name="T6" fmla="*/ 1 w 77"/>
                <a:gd name="T7" fmla="*/ 0 h 1"/>
                <a:gd name="T8" fmla="*/ 77 w 77"/>
                <a:gd name="T9" fmla="*/ 0 h 1"/>
              </a:gdLst>
              <a:ahLst/>
              <a:cxnLst>
                <a:cxn ang="0">
                  <a:pos x="T0" y="T1"/>
                </a:cxn>
                <a:cxn ang="0">
                  <a:pos x="T2" y="T3"/>
                </a:cxn>
                <a:cxn ang="0">
                  <a:pos x="T4" y="T5"/>
                </a:cxn>
                <a:cxn ang="0">
                  <a:pos x="T6" y="T7"/>
                </a:cxn>
                <a:cxn ang="0">
                  <a:pos x="T8" y="T9"/>
                </a:cxn>
              </a:cxnLst>
              <a:rect l="0" t="0" r="r" b="b"/>
              <a:pathLst>
                <a:path w="77" h="1">
                  <a:moveTo>
                    <a:pt x="77" y="0"/>
                  </a:moveTo>
                  <a:lnTo>
                    <a:pt x="77" y="1"/>
                  </a:lnTo>
                  <a:lnTo>
                    <a:pt x="0" y="1"/>
                  </a:lnTo>
                  <a:lnTo>
                    <a:pt x="1" y="0"/>
                  </a:lnTo>
                  <a:lnTo>
                    <a:pt x="7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202" name="Freeform 154"/>
            <p:cNvSpPr>
              <a:spLocks/>
            </p:cNvSpPr>
            <p:nvPr/>
          </p:nvSpPr>
          <p:spPr bwMode="auto">
            <a:xfrm>
              <a:off x="7198" y="3448"/>
              <a:ext cx="80" cy="46"/>
            </a:xfrm>
            <a:custGeom>
              <a:avLst/>
              <a:gdLst>
                <a:gd name="T0" fmla="*/ 72 w 80"/>
                <a:gd name="T1" fmla="*/ 32 h 46"/>
                <a:gd name="T2" fmla="*/ 47 w 80"/>
                <a:gd name="T3" fmla="*/ 0 h 46"/>
                <a:gd name="T4" fmla="*/ 12 w 80"/>
                <a:gd name="T5" fmla="*/ 0 h 46"/>
                <a:gd name="T6" fmla="*/ 0 w 80"/>
                <a:gd name="T7" fmla="*/ 6 h 46"/>
                <a:gd name="T8" fmla="*/ 33 w 80"/>
                <a:gd name="T9" fmla="*/ 46 h 46"/>
                <a:gd name="T10" fmla="*/ 80 w 80"/>
                <a:gd name="T11" fmla="*/ 46 h 46"/>
                <a:gd name="T12" fmla="*/ 72 w 80"/>
                <a:gd name="T13" fmla="*/ 32 h 46"/>
              </a:gdLst>
              <a:ahLst/>
              <a:cxnLst>
                <a:cxn ang="0">
                  <a:pos x="T0" y="T1"/>
                </a:cxn>
                <a:cxn ang="0">
                  <a:pos x="T2" y="T3"/>
                </a:cxn>
                <a:cxn ang="0">
                  <a:pos x="T4" y="T5"/>
                </a:cxn>
                <a:cxn ang="0">
                  <a:pos x="T6" y="T7"/>
                </a:cxn>
                <a:cxn ang="0">
                  <a:pos x="T8" y="T9"/>
                </a:cxn>
                <a:cxn ang="0">
                  <a:pos x="T10" y="T11"/>
                </a:cxn>
                <a:cxn ang="0">
                  <a:pos x="T12" y="T13"/>
                </a:cxn>
              </a:cxnLst>
              <a:rect l="0" t="0" r="r" b="b"/>
              <a:pathLst>
                <a:path w="80" h="46">
                  <a:moveTo>
                    <a:pt x="72" y="32"/>
                  </a:moveTo>
                  <a:lnTo>
                    <a:pt x="47" y="0"/>
                  </a:lnTo>
                  <a:lnTo>
                    <a:pt x="12" y="0"/>
                  </a:lnTo>
                  <a:lnTo>
                    <a:pt x="0" y="6"/>
                  </a:lnTo>
                  <a:lnTo>
                    <a:pt x="33" y="46"/>
                  </a:lnTo>
                  <a:lnTo>
                    <a:pt x="80" y="46"/>
                  </a:lnTo>
                  <a:lnTo>
                    <a:pt x="72" y="3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203" name="Freeform 155"/>
            <p:cNvSpPr>
              <a:spLocks/>
            </p:cNvSpPr>
            <p:nvPr/>
          </p:nvSpPr>
          <p:spPr bwMode="auto">
            <a:xfrm>
              <a:off x="7241" y="3450"/>
              <a:ext cx="11" cy="6"/>
            </a:xfrm>
            <a:custGeom>
              <a:avLst/>
              <a:gdLst>
                <a:gd name="T0" fmla="*/ 6 w 11"/>
                <a:gd name="T1" fmla="*/ 0 h 6"/>
                <a:gd name="T2" fmla="*/ 0 w 11"/>
                <a:gd name="T3" fmla="*/ 6 h 6"/>
                <a:gd name="T4" fmla="*/ 11 w 11"/>
                <a:gd name="T5" fmla="*/ 6 h 6"/>
                <a:gd name="T6" fmla="*/ 6 w 11"/>
                <a:gd name="T7" fmla="*/ 0 h 6"/>
              </a:gdLst>
              <a:ahLst/>
              <a:cxnLst>
                <a:cxn ang="0">
                  <a:pos x="T0" y="T1"/>
                </a:cxn>
                <a:cxn ang="0">
                  <a:pos x="T2" y="T3"/>
                </a:cxn>
                <a:cxn ang="0">
                  <a:pos x="T4" y="T5"/>
                </a:cxn>
                <a:cxn ang="0">
                  <a:pos x="T6" y="T7"/>
                </a:cxn>
              </a:cxnLst>
              <a:rect l="0" t="0" r="r" b="b"/>
              <a:pathLst>
                <a:path w="11" h="6">
                  <a:moveTo>
                    <a:pt x="6" y="0"/>
                  </a:moveTo>
                  <a:lnTo>
                    <a:pt x="0" y="6"/>
                  </a:lnTo>
                  <a:lnTo>
                    <a:pt x="11" y="6"/>
                  </a:lnTo>
                  <a:lnTo>
                    <a:pt x="6" y="0"/>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204" name="Freeform 156"/>
            <p:cNvSpPr>
              <a:spLocks/>
            </p:cNvSpPr>
            <p:nvPr/>
          </p:nvSpPr>
          <p:spPr bwMode="auto">
            <a:xfrm>
              <a:off x="7227" y="3458"/>
              <a:ext cx="43" cy="22"/>
            </a:xfrm>
            <a:custGeom>
              <a:avLst/>
              <a:gdLst>
                <a:gd name="T0" fmla="*/ 26 w 43"/>
                <a:gd name="T1" fmla="*/ 0 h 22"/>
                <a:gd name="T2" fmla="*/ 12 w 43"/>
                <a:gd name="T3" fmla="*/ 0 h 22"/>
                <a:gd name="T4" fmla="*/ 0 w 43"/>
                <a:gd name="T5" fmla="*/ 13 h 22"/>
                <a:gd name="T6" fmla="*/ 6 w 43"/>
                <a:gd name="T7" fmla="*/ 22 h 22"/>
                <a:gd name="T8" fmla="*/ 43 w 43"/>
                <a:gd name="T9" fmla="*/ 22 h 22"/>
                <a:gd name="T10" fmla="*/ 26 w 43"/>
                <a:gd name="T11" fmla="*/ 0 h 22"/>
              </a:gdLst>
              <a:ahLst/>
              <a:cxnLst>
                <a:cxn ang="0">
                  <a:pos x="T0" y="T1"/>
                </a:cxn>
                <a:cxn ang="0">
                  <a:pos x="T2" y="T3"/>
                </a:cxn>
                <a:cxn ang="0">
                  <a:pos x="T4" y="T5"/>
                </a:cxn>
                <a:cxn ang="0">
                  <a:pos x="T6" y="T7"/>
                </a:cxn>
                <a:cxn ang="0">
                  <a:pos x="T8" y="T9"/>
                </a:cxn>
                <a:cxn ang="0">
                  <a:pos x="T10" y="T11"/>
                </a:cxn>
              </a:cxnLst>
              <a:rect l="0" t="0" r="r" b="b"/>
              <a:pathLst>
                <a:path w="43" h="22">
                  <a:moveTo>
                    <a:pt x="26" y="0"/>
                  </a:moveTo>
                  <a:lnTo>
                    <a:pt x="12" y="0"/>
                  </a:lnTo>
                  <a:lnTo>
                    <a:pt x="0" y="13"/>
                  </a:lnTo>
                  <a:lnTo>
                    <a:pt x="6" y="22"/>
                  </a:lnTo>
                  <a:lnTo>
                    <a:pt x="43" y="22"/>
                  </a:lnTo>
                  <a:lnTo>
                    <a:pt x="26" y="0"/>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grpSp>
      <p:pic>
        <p:nvPicPr>
          <p:cNvPr id="215" name="Picture 214"/>
          <p:cNvPicPr>
            <a:picLocks noChangeAspect="1"/>
          </p:cNvPicPr>
          <p:nvPr/>
        </p:nvPicPr>
        <p:blipFill>
          <a:blip r:embed="rId12"/>
          <a:stretch>
            <a:fillRect/>
          </a:stretch>
        </p:blipFill>
        <p:spPr>
          <a:xfrm>
            <a:off x="5009634" y="5368382"/>
            <a:ext cx="1056186" cy="614876"/>
          </a:xfrm>
          <a:prstGeom prst="rect">
            <a:avLst/>
          </a:prstGeom>
        </p:spPr>
      </p:pic>
      <p:pic>
        <p:nvPicPr>
          <p:cNvPr id="216" name="Picture 215"/>
          <p:cNvPicPr>
            <a:picLocks noChangeAspect="1"/>
          </p:cNvPicPr>
          <p:nvPr/>
        </p:nvPicPr>
        <p:blipFill>
          <a:blip r:embed="rId13"/>
          <a:stretch>
            <a:fillRect/>
          </a:stretch>
        </p:blipFill>
        <p:spPr>
          <a:xfrm>
            <a:off x="6391084" y="5148439"/>
            <a:ext cx="834516" cy="869376"/>
          </a:xfrm>
          <a:prstGeom prst="rect">
            <a:avLst/>
          </a:prstGeom>
        </p:spPr>
      </p:pic>
      <p:sp>
        <p:nvSpPr>
          <p:cNvPr id="5" name="Title 4">
            <a:extLst>
              <a:ext uri="{FF2B5EF4-FFF2-40B4-BE49-F238E27FC236}">
                <a16:creationId xmlns:a16="http://schemas.microsoft.com/office/drawing/2014/main" id="{32332543-4EE4-47E1-8060-B64CC0D02655}"/>
              </a:ext>
            </a:extLst>
          </p:cNvPr>
          <p:cNvSpPr>
            <a:spLocks noGrp="1"/>
          </p:cNvSpPr>
          <p:nvPr>
            <p:ph type="title"/>
          </p:nvPr>
        </p:nvSpPr>
        <p:spPr/>
        <p:txBody>
          <a:bodyPr/>
          <a:lstStyle/>
          <a:p>
            <a:r>
              <a:rPr lang="en-US" dirty="0"/>
              <a:t>The Modern Enterprise</a:t>
            </a:r>
            <a:endParaRPr lang="en-IN" dirty="0"/>
          </a:p>
        </p:txBody>
      </p:sp>
    </p:spTree>
    <p:extLst>
      <p:ext uri="{BB962C8B-B14F-4D97-AF65-F5344CB8AC3E}">
        <p14:creationId xmlns:p14="http://schemas.microsoft.com/office/powerpoint/2010/main" val="446683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1243" y="-13217"/>
            <a:ext cx="12188542" cy="444211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p:cNvGrpSpPr/>
          <p:nvPr/>
        </p:nvGrpSpPr>
        <p:grpSpPr>
          <a:xfrm>
            <a:off x="-193914" y="2026578"/>
            <a:ext cx="12876535" cy="2448251"/>
            <a:chOff x="-197803" y="2066718"/>
            <a:chExt cx="13134736" cy="2497344"/>
          </a:xfrm>
        </p:grpSpPr>
        <p:sp>
          <p:nvSpPr>
            <p:cNvPr id="43" name="Freeform 5"/>
            <p:cNvSpPr>
              <a:spLocks/>
            </p:cNvSpPr>
            <p:nvPr/>
          </p:nvSpPr>
          <p:spPr bwMode="auto">
            <a:xfrm flipH="1">
              <a:off x="1769565" y="3035859"/>
              <a:ext cx="3715432" cy="1528203"/>
            </a:xfrm>
            <a:custGeom>
              <a:avLst/>
              <a:gdLst>
                <a:gd name="T0" fmla="*/ 405 w 454"/>
                <a:gd name="T1" fmla="*/ 88 h 185"/>
                <a:gd name="T2" fmla="*/ 397 w 454"/>
                <a:gd name="T3" fmla="*/ 89 h 185"/>
                <a:gd name="T4" fmla="*/ 306 w 454"/>
                <a:gd name="T5" fmla="*/ 0 h 185"/>
                <a:gd name="T6" fmla="*/ 217 w 454"/>
                <a:gd name="T7" fmla="*/ 69 h 185"/>
                <a:gd name="T8" fmla="*/ 169 w 454"/>
                <a:gd name="T9" fmla="*/ 49 h 185"/>
                <a:gd name="T10" fmla="*/ 101 w 454"/>
                <a:gd name="T11" fmla="*/ 110 h 185"/>
                <a:gd name="T12" fmla="*/ 69 w 454"/>
                <a:gd name="T13" fmla="*/ 125 h 185"/>
                <a:gd name="T14" fmla="*/ 37 w 454"/>
                <a:gd name="T15" fmla="*/ 110 h 185"/>
                <a:gd name="T16" fmla="*/ 0 w 454"/>
                <a:gd name="T17" fmla="*/ 147 h 185"/>
                <a:gd name="T18" fmla="*/ 37 w 454"/>
                <a:gd name="T19" fmla="*/ 185 h 185"/>
                <a:gd name="T20" fmla="*/ 48 w 454"/>
                <a:gd name="T21" fmla="*/ 185 h 185"/>
                <a:gd name="T22" fmla="*/ 172 w 454"/>
                <a:gd name="T23" fmla="*/ 185 h 185"/>
                <a:gd name="T24" fmla="*/ 242 w 454"/>
                <a:gd name="T25" fmla="*/ 185 h 185"/>
                <a:gd name="T26" fmla="*/ 409 w 454"/>
                <a:gd name="T27" fmla="*/ 185 h 185"/>
                <a:gd name="T28" fmla="*/ 409 w 454"/>
                <a:gd name="T29" fmla="*/ 185 h 185"/>
                <a:gd name="T30" fmla="*/ 454 w 454"/>
                <a:gd name="T31" fmla="*/ 137 h 185"/>
                <a:gd name="T32" fmla="*/ 405 w 454"/>
                <a:gd name="T33" fmla="*/ 8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4" h="185">
                  <a:moveTo>
                    <a:pt x="405" y="88"/>
                  </a:moveTo>
                  <a:cubicBezTo>
                    <a:pt x="403" y="88"/>
                    <a:pt x="401" y="88"/>
                    <a:pt x="397" y="89"/>
                  </a:cubicBezTo>
                  <a:cubicBezTo>
                    <a:pt x="395" y="40"/>
                    <a:pt x="356" y="0"/>
                    <a:pt x="306" y="0"/>
                  </a:cubicBezTo>
                  <a:cubicBezTo>
                    <a:pt x="264" y="0"/>
                    <a:pt x="228" y="29"/>
                    <a:pt x="217" y="69"/>
                  </a:cubicBezTo>
                  <a:cubicBezTo>
                    <a:pt x="205" y="56"/>
                    <a:pt x="187" y="49"/>
                    <a:pt x="169" y="49"/>
                  </a:cubicBezTo>
                  <a:cubicBezTo>
                    <a:pt x="134" y="49"/>
                    <a:pt x="105" y="76"/>
                    <a:pt x="101" y="110"/>
                  </a:cubicBezTo>
                  <a:cubicBezTo>
                    <a:pt x="88" y="112"/>
                    <a:pt x="77" y="118"/>
                    <a:pt x="69" y="125"/>
                  </a:cubicBezTo>
                  <a:cubicBezTo>
                    <a:pt x="62" y="116"/>
                    <a:pt x="50" y="110"/>
                    <a:pt x="37" y="110"/>
                  </a:cubicBezTo>
                  <a:cubicBezTo>
                    <a:pt x="16" y="110"/>
                    <a:pt x="0" y="126"/>
                    <a:pt x="0" y="147"/>
                  </a:cubicBezTo>
                  <a:cubicBezTo>
                    <a:pt x="0" y="168"/>
                    <a:pt x="16" y="185"/>
                    <a:pt x="37" y="185"/>
                  </a:cubicBezTo>
                  <a:cubicBezTo>
                    <a:pt x="48" y="185"/>
                    <a:pt x="48" y="185"/>
                    <a:pt x="48" y="185"/>
                  </a:cubicBezTo>
                  <a:cubicBezTo>
                    <a:pt x="172" y="185"/>
                    <a:pt x="172" y="185"/>
                    <a:pt x="172" y="185"/>
                  </a:cubicBezTo>
                  <a:cubicBezTo>
                    <a:pt x="242" y="185"/>
                    <a:pt x="242" y="185"/>
                    <a:pt x="242" y="185"/>
                  </a:cubicBezTo>
                  <a:cubicBezTo>
                    <a:pt x="409" y="185"/>
                    <a:pt x="409" y="185"/>
                    <a:pt x="409" y="185"/>
                  </a:cubicBezTo>
                  <a:cubicBezTo>
                    <a:pt x="409" y="185"/>
                    <a:pt x="409" y="185"/>
                    <a:pt x="409" y="185"/>
                  </a:cubicBezTo>
                  <a:cubicBezTo>
                    <a:pt x="435" y="184"/>
                    <a:pt x="454" y="162"/>
                    <a:pt x="454" y="137"/>
                  </a:cubicBezTo>
                  <a:cubicBezTo>
                    <a:pt x="454" y="110"/>
                    <a:pt x="432" y="88"/>
                    <a:pt x="405" y="88"/>
                  </a:cubicBezTo>
                  <a:close/>
                </a:path>
              </a:pathLst>
            </a:custGeom>
            <a:solidFill>
              <a:srgbClr val="FFFFFF">
                <a:alpha val="24000"/>
              </a:srgbClr>
            </a:solidFill>
            <a:ln>
              <a:noFill/>
            </a:ln>
          </p:spPr>
          <p:txBody>
            <a:bodyPr vert="horz" wrap="square" lIns="89617" tIns="44808" rIns="89617" bIns="44808" numCol="1" anchor="t" anchorCtr="0" compatLnSpc="1">
              <a:prstTxWarp prst="textNoShape">
                <a:avLst/>
              </a:prstTxWarp>
            </a:bodyPr>
            <a:lstStyle/>
            <a:p>
              <a:pPr defTabSz="914016"/>
              <a:endParaRPr lang="en-US" sz="1765" kern="0">
                <a:solidFill>
                  <a:srgbClr val="505050"/>
                </a:solidFill>
              </a:endParaRPr>
            </a:p>
          </p:txBody>
        </p:sp>
        <p:sp>
          <p:nvSpPr>
            <p:cNvPr id="53" name="Freeform 5"/>
            <p:cNvSpPr>
              <a:spLocks/>
            </p:cNvSpPr>
            <p:nvPr/>
          </p:nvSpPr>
          <p:spPr bwMode="auto">
            <a:xfrm>
              <a:off x="6865287" y="2066718"/>
              <a:ext cx="6071646" cy="2497344"/>
            </a:xfrm>
            <a:custGeom>
              <a:avLst/>
              <a:gdLst>
                <a:gd name="T0" fmla="*/ 405 w 454"/>
                <a:gd name="T1" fmla="*/ 88 h 185"/>
                <a:gd name="T2" fmla="*/ 397 w 454"/>
                <a:gd name="T3" fmla="*/ 89 h 185"/>
                <a:gd name="T4" fmla="*/ 306 w 454"/>
                <a:gd name="T5" fmla="*/ 0 h 185"/>
                <a:gd name="T6" fmla="*/ 217 w 454"/>
                <a:gd name="T7" fmla="*/ 69 h 185"/>
                <a:gd name="T8" fmla="*/ 169 w 454"/>
                <a:gd name="T9" fmla="*/ 49 h 185"/>
                <a:gd name="T10" fmla="*/ 101 w 454"/>
                <a:gd name="T11" fmla="*/ 110 h 185"/>
                <a:gd name="T12" fmla="*/ 69 w 454"/>
                <a:gd name="T13" fmla="*/ 125 h 185"/>
                <a:gd name="T14" fmla="*/ 37 w 454"/>
                <a:gd name="T15" fmla="*/ 110 h 185"/>
                <a:gd name="T16" fmla="*/ 0 w 454"/>
                <a:gd name="T17" fmla="*/ 147 h 185"/>
                <a:gd name="T18" fmla="*/ 37 w 454"/>
                <a:gd name="T19" fmla="*/ 185 h 185"/>
                <a:gd name="T20" fmla="*/ 48 w 454"/>
                <a:gd name="T21" fmla="*/ 185 h 185"/>
                <a:gd name="T22" fmla="*/ 172 w 454"/>
                <a:gd name="T23" fmla="*/ 185 h 185"/>
                <a:gd name="T24" fmla="*/ 242 w 454"/>
                <a:gd name="T25" fmla="*/ 185 h 185"/>
                <a:gd name="T26" fmla="*/ 409 w 454"/>
                <a:gd name="T27" fmla="*/ 185 h 185"/>
                <a:gd name="T28" fmla="*/ 409 w 454"/>
                <a:gd name="T29" fmla="*/ 185 h 185"/>
                <a:gd name="T30" fmla="*/ 454 w 454"/>
                <a:gd name="T31" fmla="*/ 137 h 185"/>
                <a:gd name="T32" fmla="*/ 405 w 454"/>
                <a:gd name="T33" fmla="*/ 8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4" h="185">
                  <a:moveTo>
                    <a:pt x="405" y="88"/>
                  </a:moveTo>
                  <a:cubicBezTo>
                    <a:pt x="403" y="88"/>
                    <a:pt x="401" y="88"/>
                    <a:pt x="397" y="89"/>
                  </a:cubicBezTo>
                  <a:cubicBezTo>
                    <a:pt x="395" y="40"/>
                    <a:pt x="356" y="0"/>
                    <a:pt x="306" y="0"/>
                  </a:cubicBezTo>
                  <a:cubicBezTo>
                    <a:pt x="264" y="0"/>
                    <a:pt x="228" y="29"/>
                    <a:pt x="217" y="69"/>
                  </a:cubicBezTo>
                  <a:cubicBezTo>
                    <a:pt x="205" y="56"/>
                    <a:pt x="187" y="49"/>
                    <a:pt x="169" y="49"/>
                  </a:cubicBezTo>
                  <a:cubicBezTo>
                    <a:pt x="134" y="49"/>
                    <a:pt x="105" y="76"/>
                    <a:pt x="101" y="110"/>
                  </a:cubicBezTo>
                  <a:cubicBezTo>
                    <a:pt x="88" y="112"/>
                    <a:pt x="77" y="118"/>
                    <a:pt x="69" y="125"/>
                  </a:cubicBezTo>
                  <a:cubicBezTo>
                    <a:pt x="62" y="116"/>
                    <a:pt x="50" y="110"/>
                    <a:pt x="37" y="110"/>
                  </a:cubicBezTo>
                  <a:cubicBezTo>
                    <a:pt x="16" y="110"/>
                    <a:pt x="0" y="126"/>
                    <a:pt x="0" y="147"/>
                  </a:cubicBezTo>
                  <a:cubicBezTo>
                    <a:pt x="0" y="168"/>
                    <a:pt x="16" y="185"/>
                    <a:pt x="37" y="185"/>
                  </a:cubicBezTo>
                  <a:cubicBezTo>
                    <a:pt x="48" y="185"/>
                    <a:pt x="48" y="185"/>
                    <a:pt x="48" y="185"/>
                  </a:cubicBezTo>
                  <a:cubicBezTo>
                    <a:pt x="172" y="185"/>
                    <a:pt x="172" y="185"/>
                    <a:pt x="172" y="185"/>
                  </a:cubicBezTo>
                  <a:cubicBezTo>
                    <a:pt x="242" y="185"/>
                    <a:pt x="242" y="185"/>
                    <a:pt x="242" y="185"/>
                  </a:cubicBezTo>
                  <a:cubicBezTo>
                    <a:pt x="409" y="185"/>
                    <a:pt x="409" y="185"/>
                    <a:pt x="409" y="185"/>
                  </a:cubicBezTo>
                  <a:cubicBezTo>
                    <a:pt x="409" y="185"/>
                    <a:pt x="409" y="185"/>
                    <a:pt x="409" y="185"/>
                  </a:cubicBezTo>
                  <a:cubicBezTo>
                    <a:pt x="435" y="184"/>
                    <a:pt x="454" y="162"/>
                    <a:pt x="454" y="137"/>
                  </a:cubicBezTo>
                  <a:cubicBezTo>
                    <a:pt x="454" y="110"/>
                    <a:pt x="432" y="88"/>
                    <a:pt x="405" y="88"/>
                  </a:cubicBezTo>
                  <a:close/>
                </a:path>
              </a:pathLst>
            </a:custGeom>
            <a:solidFill>
              <a:srgbClr val="FFFFFF">
                <a:alpha val="24000"/>
              </a:srgbClr>
            </a:solidFill>
            <a:ln>
              <a:noFill/>
            </a:ln>
          </p:spPr>
          <p:txBody>
            <a:bodyPr vert="horz" wrap="square" lIns="89617" tIns="44808" rIns="89617" bIns="44808" numCol="1" anchor="t" anchorCtr="0" compatLnSpc="1">
              <a:prstTxWarp prst="textNoShape">
                <a:avLst/>
              </a:prstTxWarp>
            </a:bodyPr>
            <a:lstStyle/>
            <a:p>
              <a:pPr defTabSz="914016"/>
              <a:endParaRPr lang="en-US" sz="1765" kern="0">
                <a:solidFill>
                  <a:srgbClr val="505050"/>
                </a:solidFill>
              </a:endParaRPr>
            </a:p>
          </p:txBody>
        </p:sp>
        <p:sp>
          <p:nvSpPr>
            <p:cNvPr id="54" name="Freeform 137"/>
            <p:cNvSpPr>
              <a:spLocks/>
            </p:cNvSpPr>
            <p:nvPr/>
          </p:nvSpPr>
          <p:spPr bwMode="auto">
            <a:xfrm>
              <a:off x="7868040" y="3725023"/>
              <a:ext cx="1510271" cy="839039"/>
            </a:xfrm>
            <a:custGeom>
              <a:avLst/>
              <a:gdLst>
                <a:gd name="T0" fmla="*/ 210 w 266"/>
                <a:gd name="T1" fmla="*/ 37 h 148"/>
                <a:gd name="T2" fmla="*/ 192 w 266"/>
                <a:gd name="T3" fmla="*/ 39 h 148"/>
                <a:gd name="T4" fmla="*/ 129 w 266"/>
                <a:gd name="T5" fmla="*/ 0 h 148"/>
                <a:gd name="T6" fmla="*/ 59 w 266"/>
                <a:gd name="T7" fmla="*/ 54 h 148"/>
                <a:gd name="T8" fmla="*/ 46 w 266"/>
                <a:gd name="T9" fmla="*/ 54 h 148"/>
                <a:gd name="T10" fmla="*/ 0 w 266"/>
                <a:gd name="T11" fmla="*/ 100 h 148"/>
                <a:gd name="T12" fmla="*/ 46 w 266"/>
                <a:gd name="T13" fmla="*/ 148 h 148"/>
                <a:gd name="T14" fmla="*/ 210 w 266"/>
                <a:gd name="T15" fmla="*/ 148 h 148"/>
                <a:gd name="T16" fmla="*/ 266 w 266"/>
                <a:gd name="T17" fmla="*/ 91 h 148"/>
                <a:gd name="T18" fmla="*/ 210 w 266"/>
                <a:gd name="T19" fmla="*/ 3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6" h="148">
                  <a:moveTo>
                    <a:pt x="210" y="37"/>
                  </a:moveTo>
                  <a:cubicBezTo>
                    <a:pt x="203" y="37"/>
                    <a:pt x="199" y="37"/>
                    <a:pt x="192" y="39"/>
                  </a:cubicBezTo>
                  <a:cubicBezTo>
                    <a:pt x="179" y="15"/>
                    <a:pt x="157" y="0"/>
                    <a:pt x="129" y="0"/>
                  </a:cubicBezTo>
                  <a:cubicBezTo>
                    <a:pt x="96" y="0"/>
                    <a:pt x="68" y="24"/>
                    <a:pt x="59" y="54"/>
                  </a:cubicBezTo>
                  <a:cubicBezTo>
                    <a:pt x="55" y="54"/>
                    <a:pt x="50" y="54"/>
                    <a:pt x="46" y="54"/>
                  </a:cubicBezTo>
                  <a:cubicBezTo>
                    <a:pt x="22" y="54"/>
                    <a:pt x="0" y="74"/>
                    <a:pt x="0" y="100"/>
                  </a:cubicBezTo>
                  <a:cubicBezTo>
                    <a:pt x="0" y="126"/>
                    <a:pt x="22" y="148"/>
                    <a:pt x="46" y="148"/>
                  </a:cubicBezTo>
                  <a:cubicBezTo>
                    <a:pt x="210" y="148"/>
                    <a:pt x="210" y="148"/>
                    <a:pt x="210" y="148"/>
                  </a:cubicBezTo>
                  <a:cubicBezTo>
                    <a:pt x="240" y="148"/>
                    <a:pt x="266" y="122"/>
                    <a:pt x="266" y="91"/>
                  </a:cubicBezTo>
                  <a:cubicBezTo>
                    <a:pt x="266" y="61"/>
                    <a:pt x="240" y="37"/>
                    <a:pt x="210" y="37"/>
                  </a:cubicBezTo>
                </a:path>
              </a:pathLst>
            </a:custGeom>
            <a:solidFill>
              <a:schemeClr val="bg1"/>
            </a:solidFill>
            <a:ln>
              <a:noFill/>
            </a:ln>
          </p:spPr>
          <p:txBody>
            <a:bodyPr vert="horz" wrap="square" lIns="89617" tIns="44808" rIns="89617" bIns="44808" numCol="1" anchor="t" anchorCtr="0" compatLnSpc="1">
              <a:prstTxWarp prst="textNoShape">
                <a:avLst/>
              </a:prstTxWarp>
            </a:bodyPr>
            <a:lstStyle/>
            <a:p>
              <a:pPr defTabSz="914016"/>
              <a:endParaRPr lang="en-US" sz="1765" kern="0">
                <a:solidFill>
                  <a:srgbClr val="505050"/>
                </a:solidFill>
              </a:endParaRPr>
            </a:p>
          </p:txBody>
        </p:sp>
        <p:sp>
          <p:nvSpPr>
            <p:cNvPr id="55" name="Freeform 9"/>
            <p:cNvSpPr>
              <a:spLocks/>
            </p:cNvSpPr>
            <p:nvPr/>
          </p:nvSpPr>
          <p:spPr bwMode="auto">
            <a:xfrm>
              <a:off x="-197803" y="4004970"/>
              <a:ext cx="1021905" cy="559092"/>
            </a:xfrm>
            <a:custGeom>
              <a:avLst/>
              <a:gdLst>
                <a:gd name="T0" fmla="*/ 768 w 971"/>
                <a:gd name="T1" fmla="*/ 123 h 530"/>
                <a:gd name="T2" fmla="*/ 701 w 971"/>
                <a:gd name="T3" fmla="*/ 135 h 530"/>
                <a:gd name="T4" fmla="*/ 471 w 971"/>
                <a:gd name="T5" fmla="*/ 0 h 530"/>
                <a:gd name="T6" fmla="*/ 215 w 971"/>
                <a:gd name="T7" fmla="*/ 197 h 530"/>
                <a:gd name="T8" fmla="*/ 169 w 971"/>
                <a:gd name="T9" fmla="*/ 191 h 530"/>
                <a:gd name="T10" fmla="*/ 0 w 971"/>
                <a:gd name="T11" fmla="*/ 360 h 530"/>
                <a:gd name="T12" fmla="*/ 169 w 971"/>
                <a:gd name="T13" fmla="*/ 530 h 530"/>
                <a:gd name="T14" fmla="*/ 768 w 971"/>
                <a:gd name="T15" fmla="*/ 530 h 530"/>
                <a:gd name="T16" fmla="*/ 971 w 971"/>
                <a:gd name="T17" fmla="*/ 327 h 530"/>
                <a:gd name="T18" fmla="*/ 768 w 971"/>
                <a:gd name="T19" fmla="*/ 123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1" h="530">
                  <a:moveTo>
                    <a:pt x="768" y="123"/>
                  </a:moveTo>
                  <a:cubicBezTo>
                    <a:pt x="745" y="123"/>
                    <a:pt x="722" y="127"/>
                    <a:pt x="701" y="135"/>
                  </a:cubicBezTo>
                  <a:cubicBezTo>
                    <a:pt x="655" y="54"/>
                    <a:pt x="569" y="0"/>
                    <a:pt x="471" y="0"/>
                  </a:cubicBezTo>
                  <a:cubicBezTo>
                    <a:pt x="348" y="0"/>
                    <a:pt x="245" y="84"/>
                    <a:pt x="215" y="197"/>
                  </a:cubicBezTo>
                  <a:cubicBezTo>
                    <a:pt x="200" y="193"/>
                    <a:pt x="185" y="191"/>
                    <a:pt x="169" y="191"/>
                  </a:cubicBezTo>
                  <a:cubicBezTo>
                    <a:pt x="76" y="191"/>
                    <a:pt x="0" y="267"/>
                    <a:pt x="0" y="360"/>
                  </a:cubicBezTo>
                  <a:cubicBezTo>
                    <a:pt x="0" y="454"/>
                    <a:pt x="76" y="530"/>
                    <a:pt x="169" y="530"/>
                  </a:cubicBezTo>
                  <a:cubicBezTo>
                    <a:pt x="768" y="530"/>
                    <a:pt x="768" y="530"/>
                    <a:pt x="768" y="530"/>
                  </a:cubicBezTo>
                  <a:cubicBezTo>
                    <a:pt x="880" y="530"/>
                    <a:pt x="971" y="439"/>
                    <a:pt x="971" y="327"/>
                  </a:cubicBezTo>
                  <a:cubicBezTo>
                    <a:pt x="971" y="214"/>
                    <a:pt x="880" y="123"/>
                    <a:pt x="768" y="123"/>
                  </a:cubicBezTo>
                </a:path>
              </a:pathLst>
            </a:custGeom>
            <a:solidFill>
              <a:schemeClr val="bg1"/>
            </a:solidFill>
            <a:ln>
              <a:noFill/>
            </a:ln>
          </p:spPr>
          <p:txBody>
            <a:bodyPr vert="horz" wrap="square" lIns="89617" tIns="44808" rIns="89617" bIns="44808" numCol="1" anchor="t" anchorCtr="0" compatLnSpc="1">
              <a:prstTxWarp prst="textNoShape">
                <a:avLst/>
              </a:prstTxWarp>
            </a:bodyPr>
            <a:lstStyle/>
            <a:p>
              <a:pPr defTabSz="914016"/>
              <a:endParaRPr lang="en-US" sz="1765" kern="0">
                <a:solidFill>
                  <a:srgbClr val="505050"/>
                </a:solidFill>
              </a:endParaRPr>
            </a:p>
          </p:txBody>
        </p:sp>
      </p:grpSp>
      <p:sp>
        <p:nvSpPr>
          <p:cNvPr id="2" name="Title 1"/>
          <p:cNvSpPr>
            <a:spLocks noGrp="1"/>
          </p:cNvSpPr>
          <p:nvPr>
            <p:ph type="title"/>
          </p:nvPr>
        </p:nvSpPr>
        <p:spPr>
          <a:xfrm>
            <a:off x="493346" y="502069"/>
            <a:ext cx="11504117" cy="825353"/>
          </a:xfrm>
        </p:spPr>
        <p:txBody>
          <a:bodyPr/>
          <a:lstStyle/>
          <a:p>
            <a:r>
              <a:rPr lang="en-US" sz="4705" dirty="0">
                <a:solidFill>
                  <a:schemeClr val="bg1"/>
                </a:solidFill>
              </a:rPr>
              <a:t>Challenges</a:t>
            </a:r>
          </a:p>
        </p:txBody>
      </p:sp>
      <p:grpSp>
        <p:nvGrpSpPr>
          <p:cNvPr id="3" name="Group 2"/>
          <p:cNvGrpSpPr/>
          <p:nvPr/>
        </p:nvGrpSpPr>
        <p:grpSpPr>
          <a:xfrm>
            <a:off x="493345" y="1561448"/>
            <a:ext cx="11578820" cy="4420257"/>
            <a:chOff x="503237" y="1592262"/>
            <a:chExt cx="11810999" cy="4508892"/>
          </a:xfrm>
        </p:grpSpPr>
        <p:grpSp>
          <p:nvGrpSpPr>
            <p:cNvPr id="5" name="Group 4"/>
            <p:cNvGrpSpPr/>
            <p:nvPr/>
          </p:nvGrpSpPr>
          <p:grpSpPr>
            <a:xfrm>
              <a:off x="9042037" y="1592262"/>
              <a:ext cx="2797448" cy="3363915"/>
              <a:chOff x="9042037" y="810158"/>
              <a:chExt cx="2797448" cy="3363915"/>
            </a:xfrm>
          </p:grpSpPr>
          <p:sp>
            <p:nvSpPr>
              <p:cNvPr id="32" name="Oval 31"/>
              <p:cNvSpPr/>
              <p:nvPr/>
            </p:nvSpPr>
            <p:spPr bwMode="auto">
              <a:xfrm>
                <a:off x="9162178" y="1615749"/>
                <a:ext cx="2559910" cy="2558324"/>
              </a:xfrm>
              <a:prstGeom prst="ellipse">
                <a:avLst/>
              </a:prstGeom>
              <a:solidFill>
                <a:schemeClr val="bg1"/>
              </a:solidFill>
              <a:ln w="98425">
                <a:solidFill>
                  <a:srgbClr val="0072C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79234" tIns="143387" rIns="179234" bIns="143387"/>
              <a:lstStyle/>
              <a:p>
                <a:pPr algn="ctr" defTabSz="913751" fontAlgn="base">
                  <a:lnSpc>
                    <a:spcPct val="90000"/>
                  </a:lnSpc>
                  <a:spcBef>
                    <a:spcPct val="0"/>
                  </a:spcBef>
                  <a:spcAft>
                    <a:spcPct val="0"/>
                  </a:spcAft>
                  <a:defRPr/>
                </a:pPr>
                <a:endParaRPr lang="en-US" sz="2353" b="1"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3" name="Group 14"/>
              <p:cNvGrpSpPr>
                <a:grpSpLocks noChangeAspect="1"/>
              </p:cNvGrpSpPr>
              <p:nvPr/>
            </p:nvGrpSpPr>
            <p:grpSpPr bwMode="auto">
              <a:xfrm>
                <a:off x="9724885" y="2353767"/>
                <a:ext cx="1636639" cy="1807735"/>
                <a:chOff x="-1419" y="690"/>
                <a:chExt cx="1259" cy="1363"/>
              </a:xfrm>
            </p:grpSpPr>
            <p:sp>
              <p:nvSpPr>
                <p:cNvPr id="51" name="Freeform 15"/>
                <p:cNvSpPr>
                  <a:spLocks/>
                </p:cNvSpPr>
                <p:nvPr/>
              </p:nvSpPr>
              <p:spPr bwMode="auto">
                <a:xfrm>
                  <a:off x="-1181" y="1022"/>
                  <a:ext cx="845" cy="646"/>
                </a:xfrm>
                <a:custGeom>
                  <a:avLst/>
                  <a:gdLst>
                    <a:gd name="T0" fmla="*/ 35 w 845"/>
                    <a:gd name="T1" fmla="*/ 0 h 646"/>
                    <a:gd name="T2" fmla="*/ 0 w 845"/>
                    <a:gd name="T3" fmla="*/ 490 h 646"/>
                    <a:gd name="T4" fmla="*/ 736 w 845"/>
                    <a:gd name="T5" fmla="*/ 646 h 646"/>
                    <a:gd name="T6" fmla="*/ 783 w 845"/>
                    <a:gd name="T7" fmla="*/ 487 h 646"/>
                    <a:gd name="T8" fmla="*/ 845 w 845"/>
                    <a:gd name="T9" fmla="*/ 499 h 646"/>
                    <a:gd name="T10" fmla="*/ 819 w 845"/>
                    <a:gd name="T11" fmla="*/ 342 h 646"/>
                    <a:gd name="T12" fmla="*/ 826 w 845"/>
                    <a:gd name="T13" fmla="*/ 254 h 646"/>
                    <a:gd name="T14" fmla="*/ 686 w 845"/>
                    <a:gd name="T15" fmla="*/ 48 h 646"/>
                    <a:gd name="T16" fmla="*/ 35 w 845"/>
                    <a:gd name="T17"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5" h="646">
                      <a:moveTo>
                        <a:pt x="35" y="0"/>
                      </a:moveTo>
                      <a:lnTo>
                        <a:pt x="0" y="490"/>
                      </a:lnTo>
                      <a:lnTo>
                        <a:pt x="736" y="646"/>
                      </a:lnTo>
                      <a:lnTo>
                        <a:pt x="783" y="487"/>
                      </a:lnTo>
                      <a:lnTo>
                        <a:pt x="845" y="499"/>
                      </a:lnTo>
                      <a:lnTo>
                        <a:pt x="819" y="342"/>
                      </a:lnTo>
                      <a:lnTo>
                        <a:pt x="826" y="254"/>
                      </a:lnTo>
                      <a:lnTo>
                        <a:pt x="686" y="48"/>
                      </a:lnTo>
                      <a:lnTo>
                        <a:pt x="35"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3154" eaLnBrk="0" fontAlgn="base" hangingPunct="0">
                    <a:spcBef>
                      <a:spcPct val="0"/>
                    </a:spcBef>
                    <a:spcAft>
                      <a:spcPct val="0"/>
                    </a:spcAft>
                  </a:pPr>
                  <a:endParaRPr lang="en-US" sz="1765" b="1" baseline="-25000">
                    <a:solidFill>
                      <a:srgbClr val="505050"/>
                    </a:solidFill>
                    <a:ea typeface="MS PGothic" panose="020B0600070205080204" pitchFamily="34" charset="-128"/>
                  </a:endParaRPr>
                </a:p>
              </p:txBody>
            </p:sp>
            <p:sp>
              <p:nvSpPr>
                <p:cNvPr id="56" name="Freeform 16"/>
                <p:cNvSpPr>
                  <a:spLocks/>
                </p:cNvSpPr>
                <p:nvPr/>
              </p:nvSpPr>
              <p:spPr bwMode="auto">
                <a:xfrm>
                  <a:off x="-1419" y="1445"/>
                  <a:ext cx="1083" cy="608"/>
                </a:xfrm>
                <a:custGeom>
                  <a:avLst/>
                  <a:gdLst>
                    <a:gd name="T0" fmla="*/ 77 w 456"/>
                    <a:gd name="T1" fmla="*/ 0 h 256"/>
                    <a:gd name="T2" fmla="*/ 54 w 456"/>
                    <a:gd name="T3" fmla="*/ 76 h 256"/>
                    <a:gd name="T4" fmla="*/ 0 w 456"/>
                    <a:gd name="T5" fmla="*/ 180 h 256"/>
                    <a:gd name="T6" fmla="*/ 236 w 456"/>
                    <a:gd name="T7" fmla="*/ 256 h 256"/>
                    <a:gd name="T8" fmla="*/ 443 w 456"/>
                    <a:gd name="T9" fmla="*/ 199 h 256"/>
                    <a:gd name="T10" fmla="*/ 409 w 456"/>
                    <a:gd name="T11" fmla="*/ 147 h 256"/>
                    <a:gd name="T12" fmla="*/ 456 w 456"/>
                    <a:gd name="T13" fmla="*/ 81 h 256"/>
                    <a:gd name="T14" fmla="*/ 77 w 456"/>
                    <a:gd name="T15" fmla="*/ 0 h 2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6" h="256">
                      <a:moveTo>
                        <a:pt x="77" y="0"/>
                      </a:moveTo>
                      <a:cubicBezTo>
                        <a:pt x="54" y="76"/>
                        <a:pt x="54" y="76"/>
                        <a:pt x="54" y="76"/>
                      </a:cubicBezTo>
                      <a:cubicBezTo>
                        <a:pt x="0" y="180"/>
                        <a:pt x="0" y="180"/>
                        <a:pt x="0" y="180"/>
                      </a:cubicBezTo>
                      <a:cubicBezTo>
                        <a:pt x="66" y="228"/>
                        <a:pt x="148" y="256"/>
                        <a:pt x="236" y="256"/>
                      </a:cubicBezTo>
                      <a:cubicBezTo>
                        <a:pt x="312" y="256"/>
                        <a:pt x="382" y="235"/>
                        <a:pt x="443" y="199"/>
                      </a:cubicBezTo>
                      <a:cubicBezTo>
                        <a:pt x="409" y="147"/>
                        <a:pt x="409" y="147"/>
                        <a:pt x="409" y="147"/>
                      </a:cubicBezTo>
                      <a:cubicBezTo>
                        <a:pt x="456" y="81"/>
                        <a:pt x="456" y="81"/>
                        <a:pt x="456" y="81"/>
                      </a:cubicBezTo>
                      <a:lnTo>
                        <a:pt x="77" y="0"/>
                      </a:lnTo>
                      <a:close/>
                    </a:path>
                  </a:pathLst>
                </a:custGeom>
                <a:solidFill>
                  <a:srgbClr val="00A6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3154" eaLnBrk="0" fontAlgn="base" hangingPunct="0">
                    <a:spcBef>
                      <a:spcPct val="0"/>
                    </a:spcBef>
                    <a:spcAft>
                      <a:spcPct val="0"/>
                    </a:spcAft>
                  </a:pPr>
                  <a:endParaRPr lang="en-US" sz="1765" b="1" baseline="-25000">
                    <a:solidFill>
                      <a:srgbClr val="505050"/>
                    </a:solidFill>
                    <a:ea typeface="MS PGothic" panose="020B0600070205080204" pitchFamily="34" charset="-128"/>
                  </a:endParaRPr>
                </a:p>
              </p:txBody>
            </p:sp>
            <p:sp>
              <p:nvSpPr>
                <p:cNvPr id="57" name="Freeform 17"/>
                <p:cNvSpPr>
                  <a:spLocks/>
                </p:cNvSpPr>
                <p:nvPr/>
              </p:nvSpPr>
              <p:spPr bwMode="auto">
                <a:xfrm>
                  <a:off x="-1362" y="690"/>
                  <a:ext cx="1202" cy="674"/>
                </a:xfrm>
                <a:custGeom>
                  <a:avLst/>
                  <a:gdLst>
                    <a:gd name="T0" fmla="*/ 1202 w 1202"/>
                    <a:gd name="T1" fmla="*/ 674 h 674"/>
                    <a:gd name="T2" fmla="*/ 1078 w 1202"/>
                    <a:gd name="T3" fmla="*/ 442 h 674"/>
                    <a:gd name="T4" fmla="*/ 1010 w 1202"/>
                    <a:gd name="T5" fmla="*/ 140 h 674"/>
                    <a:gd name="T6" fmla="*/ 727 w 1202"/>
                    <a:gd name="T7" fmla="*/ 140 h 674"/>
                    <a:gd name="T8" fmla="*/ 487 w 1202"/>
                    <a:gd name="T9" fmla="*/ 0 h 674"/>
                    <a:gd name="T10" fmla="*/ 266 w 1202"/>
                    <a:gd name="T11" fmla="*/ 199 h 674"/>
                    <a:gd name="T12" fmla="*/ 0 w 1202"/>
                    <a:gd name="T13" fmla="*/ 351 h 674"/>
                    <a:gd name="T14" fmla="*/ 1202 w 1202"/>
                    <a:gd name="T15" fmla="*/ 674 h 6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2" h="674">
                      <a:moveTo>
                        <a:pt x="1202" y="674"/>
                      </a:moveTo>
                      <a:lnTo>
                        <a:pt x="1078" y="442"/>
                      </a:lnTo>
                      <a:lnTo>
                        <a:pt x="1010" y="140"/>
                      </a:lnTo>
                      <a:lnTo>
                        <a:pt x="727" y="140"/>
                      </a:lnTo>
                      <a:lnTo>
                        <a:pt x="487" y="0"/>
                      </a:lnTo>
                      <a:lnTo>
                        <a:pt x="266" y="199"/>
                      </a:lnTo>
                      <a:lnTo>
                        <a:pt x="0" y="351"/>
                      </a:lnTo>
                      <a:lnTo>
                        <a:pt x="1202" y="674"/>
                      </a:lnTo>
                      <a:close/>
                    </a:path>
                  </a:pathLst>
                </a:custGeom>
                <a:solidFill>
                  <a:srgbClr val="00A6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3154" eaLnBrk="0" fontAlgn="base" hangingPunct="0">
                    <a:spcBef>
                      <a:spcPct val="0"/>
                    </a:spcBef>
                    <a:spcAft>
                      <a:spcPct val="0"/>
                    </a:spcAft>
                  </a:pPr>
                  <a:endParaRPr lang="en-US" sz="1765" b="1" baseline="-25000">
                    <a:solidFill>
                      <a:srgbClr val="505050"/>
                    </a:solidFill>
                    <a:ea typeface="MS PGothic" panose="020B0600070205080204" pitchFamily="34" charset="-128"/>
                  </a:endParaRPr>
                </a:p>
              </p:txBody>
            </p:sp>
            <p:sp>
              <p:nvSpPr>
                <p:cNvPr id="58" name="Freeform 18"/>
                <p:cNvSpPr>
                  <a:spLocks noEditPoints="1"/>
                </p:cNvSpPr>
                <p:nvPr/>
              </p:nvSpPr>
              <p:spPr bwMode="auto">
                <a:xfrm>
                  <a:off x="-1010" y="1136"/>
                  <a:ext cx="653" cy="285"/>
                </a:xfrm>
                <a:custGeom>
                  <a:avLst/>
                  <a:gdLst>
                    <a:gd name="T0" fmla="*/ 0 w 653"/>
                    <a:gd name="T1" fmla="*/ 0 h 285"/>
                    <a:gd name="T2" fmla="*/ 482 w 653"/>
                    <a:gd name="T3" fmla="*/ 285 h 285"/>
                    <a:gd name="T4" fmla="*/ 648 w 653"/>
                    <a:gd name="T5" fmla="*/ 228 h 285"/>
                    <a:gd name="T6" fmla="*/ 653 w 653"/>
                    <a:gd name="T7" fmla="*/ 174 h 285"/>
                    <a:gd name="T8" fmla="*/ 0 w 653"/>
                    <a:gd name="T9" fmla="*/ 0 h 285"/>
                    <a:gd name="T10" fmla="*/ 484 w 653"/>
                    <a:gd name="T11" fmla="*/ 228 h 285"/>
                    <a:gd name="T12" fmla="*/ 370 w 653"/>
                    <a:gd name="T13" fmla="*/ 143 h 285"/>
                    <a:gd name="T14" fmla="*/ 570 w 653"/>
                    <a:gd name="T15" fmla="*/ 197 h 285"/>
                    <a:gd name="T16" fmla="*/ 484 w 653"/>
                    <a:gd name="T17" fmla="*/ 22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3" h="285">
                      <a:moveTo>
                        <a:pt x="0" y="0"/>
                      </a:moveTo>
                      <a:lnTo>
                        <a:pt x="482" y="285"/>
                      </a:lnTo>
                      <a:lnTo>
                        <a:pt x="648" y="228"/>
                      </a:lnTo>
                      <a:lnTo>
                        <a:pt x="653" y="174"/>
                      </a:lnTo>
                      <a:lnTo>
                        <a:pt x="0" y="0"/>
                      </a:lnTo>
                      <a:close/>
                      <a:moveTo>
                        <a:pt x="484" y="228"/>
                      </a:moveTo>
                      <a:lnTo>
                        <a:pt x="370" y="143"/>
                      </a:lnTo>
                      <a:lnTo>
                        <a:pt x="570" y="197"/>
                      </a:lnTo>
                      <a:lnTo>
                        <a:pt x="484" y="228"/>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3154" eaLnBrk="0" fontAlgn="base" hangingPunct="0">
                    <a:spcBef>
                      <a:spcPct val="0"/>
                    </a:spcBef>
                    <a:spcAft>
                      <a:spcPct val="0"/>
                    </a:spcAft>
                  </a:pPr>
                  <a:endParaRPr lang="en-US" sz="1765" b="1" baseline="-25000">
                    <a:solidFill>
                      <a:srgbClr val="505050"/>
                    </a:solidFill>
                    <a:ea typeface="MS PGothic" panose="020B0600070205080204" pitchFamily="34" charset="-128"/>
                  </a:endParaRPr>
                </a:p>
              </p:txBody>
            </p:sp>
          </p:grpSp>
          <p:sp>
            <p:nvSpPr>
              <p:cNvPr id="34" name="TextBox 33"/>
              <p:cNvSpPr txBox="1"/>
              <p:nvPr/>
            </p:nvSpPr>
            <p:spPr>
              <a:xfrm>
                <a:off x="9377851" y="1924136"/>
                <a:ext cx="540749" cy="627779"/>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2353" b="1" dirty="0">
                    <a:gradFill>
                      <a:gsLst>
                        <a:gs pos="3922">
                          <a:srgbClr val="00A6EF"/>
                        </a:gs>
                        <a:gs pos="33000">
                          <a:srgbClr val="00A6EF"/>
                        </a:gs>
                      </a:gsLst>
                      <a:lin ang="5400000" scaled="0"/>
                    </a:gradFill>
                    <a:latin typeface="Segoe Pro Semibold" panose="020B0702040504020203" pitchFamily="34" charset="0"/>
                    <a:ea typeface="MS PGothic" panose="020B0600070205080204" pitchFamily="34" charset="-128"/>
                  </a:rPr>
                  <a:t>$</a:t>
                </a:r>
              </a:p>
            </p:txBody>
          </p:sp>
          <p:sp>
            <p:nvSpPr>
              <p:cNvPr id="35" name="TextBox 34"/>
              <p:cNvSpPr txBox="1"/>
              <p:nvPr/>
            </p:nvSpPr>
            <p:spPr>
              <a:xfrm>
                <a:off x="10394856" y="1649305"/>
                <a:ext cx="596853" cy="738579"/>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3137" b="1" dirty="0">
                    <a:gradFill>
                      <a:gsLst>
                        <a:gs pos="3922">
                          <a:srgbClr val="00A6EF"/>
                        </a:gs>
                        <a:gs pos="33000">
                          <a:srgbClr val="00A6EF"/>
                        </a:gs>
                      </a:gsLst>
                      <a:lin ang="5400000" scaled="0"/>
                    </a:gradFill>
                    <a:latin typeface="Segoe Pro Semibold" panose="020B0702040504020203" pitchFamily="34" charset="0"/>
                    <a:ea typeface="MS PGothic" panose="020B0600070205080204" pitchFamily="34" charset="-128"/>
                  </a:rPr>
                  <a:t>$</a:t>
                </a:r>
              </a:p>
            </p:txBody>
          </p:sp>
          <p:sp>
            <p:nvSpPr>
              <p:cNvPr id="36" name="TextBox 35"/>
              <p:cNvSpPr txBox="1"/>
              <p:nvPr/>
            </p:nvSpPr>
            <p:spPr>
              <a:xfrm>
                <a:off x="9386936" y="3291444"/>
                <a:ext cx="468613" cy="489280"/>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1372" b="1" dirty="0">
                    <a:gradFill>
                      <a:gsLst>
                        <a:gs pos="8824">
                          <a:srgbClr val="D2D2D2"/>
                        </a:gs>
                        <a:gs pos="43000">
                          <a:srgbClr val="D2D2D2"/>
                        </a:gs>
                      </a:gsLst>
                      <a:lin ang="5400000" scaled="0"/>
                    </a:gradFill>
                    <a:latin typeface="Segoe Pro Semibold" panose="020B0702040504020203" pitchFamily="34" charset="0"/>
                    <a:ea typeface="MS PGothic" panose="020B0600070205080204" pitchFamily="34" charset="-128"/>
                  </a:rPr>
                  <a:t>$</a:t>
                </a:r>
              </a:p>
            </p:txBody>
          </p:sp>
          <p:sp>
            <p:nvSpPr>
              <p:cNvPr id="37" name="TextBox 36"/>
              <p:cNvSpPr txBox="1"/>
              <p:nvPr/>
            </p:nvSpPr>
            <p:spPr>
              <a:xfrm>
                <a:off x="11167696" y="2431195"/>
                <a:ext cx="540749" cy="627779"/>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2353" b="1" dirty="0">
                    <a:gradFill>
                      <a:gsLst>
                        <a:gs pos="3922">
                          <a:srgbClr val="00A6EF"/>
                        </a:gs>
                        <a:gs pos="33000">
                          <a:srgbClr val="00A6EF"/>
                        </a:gs>
                      </a:gsLst>
                      <a:lin ang="5400000" scaled="0"/>
                    </a:gradFill>
                    <a:latin typeface="Segoe Pro Semibold" panose="020B0702040504020203" pitchFamily="34" charset="0"/>
                    <a:ea typeface="MS PGothic" panose="020B0600070205080204" pitchFamily="34" charset="-128"/>
                  </a:rPr>
                  <a:t>$</a:t>
                </a:r>
              </a:p>
            </p:txBody>
          </p:sp>
          <p:sp>
            <p:nvSpPr>
              <p:cNvPr id="39" name="TextBox 38"/>
              <p:cNvSpPr txBox="1"/>
              <p:nvPr/>
            </p:nvSpPr>
            <p:spPr>
              <a:xfrm>
                <a:off x="9169534" y="2677947"/>
                <a:ext cx="596853" cy="738579"/>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3137" b="1" dirty="0">
                    <a:gradFill>
                      <a:gsLst>
                        <a:gs pos="980">
                          <a:srgbClr val="00BCF2"/>
                        </a:gs>
                        <a:gs pos="13000">
                          <a:srgbClr val="00BCF2"/>
                        </a:gs>
                      </a:gsLst>
                      <a:lin ang="5400000" scaled="0"/>
                    </a:gradFill>
                    <a:latin typeface="Segoe Pro Semibold" panose="020B0702040504020203" pitchFamily="34" charset="0"/>
                    <a:ea typeface="MS PGothic" panose="020B0600070205080204" pitchFamily="34" charset="-128"/>
                  </a:rPr>
                  <a:t>$</a:t>
                </a:r>
              </a:p>
            </p:txBody>
          </p:sp>
          <p:sp>
            <p:nvSpPr>
              <p:cNvPr id="40" name="TextBox 39"/>
              <p:cNvSpPr txBox="1"/>
              <p:nvPr/>
            </p:nvSpPr>
            <p:spPr>
              <a:xfrm>
                <a:off x="9792731" y="2081415"/>
                <a:ext cx="468613" cy="489280"/>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1372" b="1" dirty="0">
                    <a:gradFill>
                      <a:gsLst>
                        <a:gs pos="8824">
                          <a:srgbClr val="D2D2D2"/>
                        </a:gs>
                        <a:gs pos="43000">
                          <a:srgbClr val="D2D2D2"/>
                        </a:gs>
                      </a:gsLst>
                      <a:lin ang="5400000" scaled="0"/>
                    </a:gradFill>
                    <a:latin typeface="Segoe Pro Semibold" panose="020B0702040504020203" pitchFamily="34" charset="0"/>
                    <a:ea typeface="MS PGothic" panose="020B0600070205080204" pitchFamily="34" charset="-128"/>
                  </a:rPr>
                  <a:t>$</a:t>
                </a:r>
              </a:p>
            </p:txBody>
          </p:sp>
          <p:sp>
            <p:nvSpPr>
              <p:cNvPr id="41" name="TextBox 40"/>
              <p:cNvSpPr txBox="1"/>
              <p:nvPr/>
            </p:nvSpPr>
            <p:spPr>
              <a:xfrm>
                <a:off x="10005104" y="1684200"/>
                <a:ext cx="468613" cy="489280"/>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1372" b="1" dirty="0">
                    <a:gradFill>
                      <a:gsLst>
                        <a:gs pos="3922">
                          <a:srgbClr val="00A6EF"/>
                        </a:gs>
                        <a:gs pos="33000">
                          <a:srgbClr val="00A6EF"/>
                        </a:gs>
                      </a:gsLst>
                      <a:lin ang="5400000" scaled="0"/>
                    </a:gradFill>
                    <a:latin typeface="Segoe Pro Semibold" panose="020B0702040504020203" pitchFamily="34" charset="0"/>
                    <a:ea typeface="MS PGothic" panose="020B0600070205080204" pitchFamily="34" charset="-128"/>
                  </a:rPr>
                  <a:t>$</a:t>
                </a:r>
              </a:p>
            </p:txBody>
          </p:sp>
          <p:sp>
            <p:nvSpPr>
              <p:cNvPr id="44" name="TextBox 43"/>
              <p:cNvSpPr txBox="1"/>
              <p:nvPr/>
            </p:nvSpPr>
            <p:spPr>
              <a:xfrm>
                <a:off x="11091701" y="3245828"/>
                <a:ext cx="468613" cy="489280"/>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1372" b="1" dirty="0">
                    <a:gradFill>
                      <a:gsLst>
                        <a:gs pos="8824">
                          <a:srgbClr val="D2D2D2"/>
                        </a:gs>
                        <a:gs pos="43000">
                          <a:srgbClr val="D2D2D2"/>
                        </a:gs>
                      </a:gsLst>
                      <a:lin ang="5400000" scaled="0"/>
                    </a:gradFill>
                    <a:latin typeface="Segoe Pro Semibold" panose="020B0702040504020203" pitchFamily="34" charset="0"/>
                    <a:ea typeface="MS PGothic" panose="020B0600070205080204" pitchFamily="34" charset="-128"/>
                  </a:rPr>
                  <a:t>$</a:t>
                </a:r>
              </a:p>
            </p:txBody>
          </p:sp>
          <p:sp>
            <p:nvSpPr>
              <p:cNvPr id="45" name="TextBox 44"/>
              <p:cNvSpPr txBox="1"/>
              <p:nvPr/>
            </p:nvSpPr>
            <p:spPr>
              <a:xfrm>
                <a:off x="10860579" y="1955229"/>
                <a:ext cx="540749" cy="627779"/>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2353" b="1" dirty="0">
                    <a:gradFill>
                      <a:gsLst>
                        <a:gs pos="3922">
                          <a:srgbClr val="00A6EF"/>
                        </a:gs>
                        <a:gs pos="33000">
                          <a:srgbClr val="00A6EF"/>
                        </a:gs>
                      </a:gsLst>
                      <a:lin ang="5400000" scaled="0"/>
                    </a:gradFill>
                    <a:latin typeface="Segoe Pro Semibold" panose="020B0702040504020203" pitchFamily="34" charset="0"/>
                    <a:ea typeface="MS PGothic" panose="020B0600070205080204" pitchFamily="34" charset="-128"/>
                  </a:rPr>
                  <a:t>$</a:t>
                </a:r>
              </a:p>
            </p:txBody>
          </p:sp>
          <p:sp>
            <p:nvSpPr>
              <p:cNvPr id="46" name="TextBox 45"/>
              <p:cNvSpPr txBox="1"/>
              <p:nvPr/>
            </p:nvSpPr>
            <p:spPr>
              <a:xfrm>
                <a:off x="9483152" y="1162666"/>
                <a:ext cx="710667" cy="960178"/>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4705" b="1" dirty="0">
                    <a:gradFill>
                      <a:gsLst>
                        <a:gs pos="3922">
                          <a:srgbClr val="00A6EF"/>
                        </a:gs>
                        <a:gs pos="33000">
                          <a:srgbClr val="00A6EF"/>
                        </a:gs>
                      </a:gsLst>
                      <a:lin ang="5400000" scaled="0"/>
                    </a:gradFill>
                    <a:latin typeface="Segoe Pro Semibold" panose="020B0702040504020203" pitchFamily="34" charset="0"/>
                    <a:ea typeface="MS PGothic" panose="020B0600070205080204" pitchFamily="34" charset="-128"/>
                  </a:rPr>
                  <a:t>$</a:t>
                </a:r>
              </a:p>
            </p:txBody>
          </p:sp>
          <p:sp>
            <p:nvSpPr>
              <p:cNvPr id="47" name="TextBox 46"/>
              <p:cNvSpPr txBox="1"/>
              <p:nvPr/>
            </p:nvSpPr>
            <p:spPr>
              <a:xfrm>
                <a:off x="11128818" y="1683120"/>
                <a:ext cx="710667" cy="960178"/>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4705" b="1" dirty="0">
                    <a:gradFill>
                      <a:gsLst>
                        <a:gs pos="71569">
                          <a:srgbClr val="00BCF2"/>
                        </a:gs>
                        <a:gs pos="46078">
                          <a:srgbClr val="00BCF2"/>
                        </a:gs>
                      </a:gsLst>
                      <a:lin ang="5400000" scaled="0"/>
                    </a:gradFill>
                    <a:latin typeface="Segoe Pro Semibold" panose="020B0702040504020203" pitchFamily="34" charset="0"/>
                    <a:ea typeface="MS PGothic" panose="020B0600070205080204" pitchFamily="34" charset="-128"/>
                  </a:rPr>
                  <a:t>$</a:t>
                </a:r>
              </a:p>
            </p:txBody>
          </p:sp>
          <p:sp>
            <p:nvSpPr>
              <p:cNvPr id="48" name="TextBox 47"/>
              <p:cNvSpPr txBox="1"/>
              <p:nvPr/>
            </p:nvSpPr>
            <p:spPr>
              <a:xfrm>
                <a:off x="9042037" y="2232522"/>
                <a:ext cx="540749" cy="627779"/>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2353" b="1" dirty="0">
                    <a:gradFill>
                      <a:gsLst>
                        <a:gs pos="3922">
                          <a:srgbClr val="00A6EF"/>
                        </a:gs>
                        <a:gs pos="33000">
                          <a:srgbClr val="00A6EF"/>
                        </a:gs>
                      </a:gsLst>
                      <a:lin ang="5400000" scaled="0"/>
                    </a:gradFill>
                    <a:latin typeface="Segoe Pro Semibold" panose="020B0702040504020203" pitchFamily="34" charset="0"/>
                    <a:ea typeface="MS PGothic" panose="020B0600070205080204" pitchFamily="34" charset="-128"/>
                  </a:rPr>
                  <a:t>$</a:t>
                </a:r>
              </a:p>
            </p:txBody>
          </p:sp>
          <p:sp>
            <p:nvSpPr>
              <p:cNvPr id="49" name="TextBox 48"/>
              <p:cNvSpPr txBox="1"/>
              <p:nvPr/>
            </p:nvSpPr>
            <p:spPr>
              <a:xfrm>
                <a:off x="10739830" y="1262610"/>
                <a:ext cx="468613" cy="489280"/>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1372" b="1" dirty="0">
                    <a:gradFill>
                      <a:gsLst>
                        <a:gs pos="3922">
                          <a:srgbClr val="00A6EF"/>
                        </a:gs>
                        <a:gs pos="33000">
                          <a:srgbClr val="00A6EF"/>
                        </a:gs>
                      </a:gsLst>
                      <a:lin ang="5400000" scaled="0"/>
                    </a:gradFill>
                    <a:latin typeface="Segoe Pro Semibold" panose="020B0702040504020203" pitchFamily="34" charset="0"/>
                    <a:ea typeface="MS PGothic" panose="020B0600070205080204" pitchFamily="34" charset="-128"/>
                  </a:rPr>
                  <a:t>$</a:t>
                </a:r>
              </a:p>
            </p:txBody>
          </p:sp>
          <p:sp>
            <p:nvSpPr>
              <p:cNvPr id="50" name="TextBox 49"/>
              <p:cNvSpPr txBox="1"/>
              <p:nvPr/>
            </p:nvSpPr>
            <p:spPr>
              <a:xfrm>
                <a:off x="10102502" y="810158"/>
                <a:ext cx="596853" cy="738579"/>
              </a:xfrm>
              <a:prstGeom prst="rect">
                <a:avLst/>
              </a:prstGeom>
              <a:noFill/>
            </p:spPr>
            <p:txBody>
              <a:bodyPr wrap="none" lIns="179234" tIns="143387" rIns="179234" bIns="143387" rtlCol="0">
                <a:spAutoFit/>
              </a:bodyPr>
              <a:lstStyle/>
              <a:p>
                <a:pPr defTabSz="913154" eaLnBrk="0" fontAlgn="base" hangingPunct="0">
                  <a:lnSpc>
                    <a:spcPct val="90000"/>
                  </a:lnSpc>
                  <a:spcBef>
                    <a:spcPct val="0"/>
                  </a:spcBef>
                  <a:spcAft>
                    <a:spcPts val="588"/>
                  </a:spcAft>
                </a:pPr>
                <a:r>
                  <a:rPr lang="en-US" sz="3137" b="1" dirty="0">
                    <a:gradFill>
                      <a:gsLst>
                        <a:gs pos="52941">
                          <a:srgbClr val="D2D2D2"/>
                        </a:gs>
                        <a:gs pos="33000">
                          <a:srgbClr val="D2D2D2"/>
                        </a:gs>
                      </a:gsLst>
                      <a:lin ang="5400000" scaled="0"/>
                    </a:gradFill>
                    <a:latin typeface="Segoe Pro Semibold" panose="020B0702040504020203" pitchFamily="34" charset="0"/>
                    <a:ea typeface="MS PGothic" panose="020B0600070205080204" pitchFamily="34" charset="-128"/>
                  </a:rPr>
                  <a:t>$</a:t>
                </a:r>
              </a:p>
            </p:txBody>
          </p:sp>
        </p:grpSp>
        <p:sp>
          <p:nvSpPr>
            <p:cNvPr id="209" name="Oval 208"/>
            <p:cNvSpPr/>
            <p:nvPr/>
          </p:nvSpPr>
          <p:spPr bwMode="auto">
            <a:xfrm>
              <a:off x="5001753" y="2401224"/>
              <a:ext cx="2570894" cy="2570894"/>
            </a:xfrm>
            <a:prstGeom prst="ellipse">
              <a:avLst/>
            </a:prstGeom>
            <a:solidFill>
              <a:schemeClr val="bg1"/>
            </a:solidFill>
            <a:ln w="98425">
              <a:solidFill>
                <a:srgbClr val="0072C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79234" tIns="143387" rIns="179234" bIns="143387"/>
            <a:lstStyle/>
            <a:p>
              <a:pPr algn="ctr" defTabSz="913751" fontAlgn="base">
                <a:lnSpc>
                  <a:spcPct val="90000"/>
                </a:lnSpc>
                <a:spcBef>
                  <a:spcPct val="0"/>
                </a:spcBef>
                <a:spcAft>
                  <a:spcPct val="0"/>
                </a:spcAft>
                <a:defRPr/>
              </a:pPr>
              <a:endParaRPr lang="en-US" sz="2353" b="1" dirty="0" err="1">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15" descr="test3.png"/>
            <p:cNvPicPr>
              <a:picLocks noChangeAspect="1"/>
            </p:cNvPicPr>
            <p:nvPr/>
          </p:nvPicPr>
          <p:blipFill rotWithShape="1">
            <a:blip r:embed="rId3">
              <a:extLst>
                <a:ext uri="{28A0092B-C50C-407E-A947-70E740481C1C}">
                  <a14:useLocalDpi xmlns:a14="http://schemas.microsoft.com/office/drawing/2010/main" val="0"/>
                </a:ext>
              </a:extLst>
            </a:blip>
            <a:srcRect t="-2444" b="1"/>
            <a:stretch/>
          </p:blipFill>
          <p:spPr bwMode="auto">
            <a:xfrm>
              <a:off x="5286577" y="2203863"/>
              <a:ext cx="2098426" cy="2867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 name="Oval 51"/>
            <p:cNvSpPr/>
            <p:nvPr/>
          </p:nvSpPr>
          <p:spPr bwMode="auto">
            <a:xfrm>
              <a:off x="808037" y="2351375"/>
              <a:ext cx="2625991" cy="2625991"/>
            </a:xfrm>
            <a:prstGeom prst="ellipse">
              <a:avLst/>
            </a:prstGeom>
            <a:solidFill>
              <a:schemeClr val="accent2"/>
            </a:solidFill>
            <a:ln w="98425">
              <a:solidFill>
                <a:srgbClr val="0072C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79234" tIns="143387" rIns="179234" bIns="143387"/>
            <a:lstStyle/>
            <a:p>
              <a:pPr algn="ctr" defTabSz="913751" fontAlgn="base">
                <a:lnSpc>
                  <a:spcPct val="90000"/>
                </a:lnSpc>
                <a:spcBef>
                  <a:spcPct val="0"/>
                </a:spcBef>
                <a:spcAft>
                  <a:spcPct val="0"/>
                </a:spcAft>
                <a:defRPr/>
              </a:pPr>
              <a:endParaRPr lang="en-US" sz="2353" b="1" dirty="0" err="1">
                <a:gradFill>
                  <a:gsLst>
                    <a:gs pos="0">
                      <a:srgbClr val="FFFFFF"/>
                    </a:gs>
                    <a:gs pos="100000">
                      <a:srgbClr val="FFFFFF"/>
                    </a:gs>
                  </a:gsLst>
                  <a:lin ang="5400000" scaled="0"/>
                </a:gradFill>
                <a:ea typeface="Segoe UI" pitchFamily="34" charset="0"/>
                <a:cs typeface="Segoe UI" pitchFamily="34" charset="0"/>
              </a:endParaRPr>
            </a:p>
          </p:txBody>
        </p:sp>
        <p:sp>
          <p:nvSpPr>
            <p:cNvPr id="212" name="Oval 211"/>
            <p:cNvSpPr/>
            <p:nvPr/>
          </p:nvSpPr>
          <p:spPr bwMode="auto">
            <a:xfrm>
              <a:off x="842481" y="2386457"/>
              <a:ext cx="2559911" cy="2558323"/>
            </a:xfrm>
            <a:prstGeom prst="ellipse">
              <a:avLst/>
            </a:prstGeom>
            <a:solidFill>
              <a:schemeClr val="bg1"/>
            </a:solidFill>
            <a:ln>
              <a:solidFill>
                <a:srgbClr val="0072C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79234" tIns="143387" rIns="179234" bIns="143387"/>
            <a:lstStyle/>
            <a:p>
              <a:pPr algn="ctr" defTabSz="913751" fontAlgn="base">
                <a:lnSpc>
                  <a:spcPct val="90000"/>
                </a:lnSpc>
                <a:spcBef>
                  <a:spcPct val="0"/>
                </a:spcBef>
                <a:spcAft>
                  <a:spcPct val="0"/>
                </a:spcAft>
                <a:defRPr/>
              </a:pPr>
              <a:endParaRPr lang="en-US" sz="2353" b="1" dirty="0" err="1">
                <a:gradFill>
                  <a:gsLst>
                    <a:gs pos="0">
                      <a:srgbClr val="FFFFFF"/>
                    </a:gs>
                    <a:gs pos="100000">
                      <a:srgbClr val="FFFFFF"/>
                    </a:gs>
                  </a:gsLst>
                  <a:lin ang="5400000" scaled="0"/>
                </a:gradFill>
                <a:ea typeface="Segoe UI" pitchFamily="34" charset="0"/>
                <a:cs typeface="Segoe UI" pitchFamily="34" charset="0"/>
              </a:endParaRPr>
            </a:p>
          </p:txBody>
        </p:sp>
        <p:pic>
          <p:nvPicPr>
            <p:cNvPr id="213" name="Picture 1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82126" y="2005566"/>
              <a:ext cx="2107601" cy="3542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Rectangle 60"/>
            <p:cNvSpPr/>
            <p:nvPr/>
          </p:nvSpPr>
          <p:spPr bwMode="auto">
            <a:xfrm>
              <a:off x="503237" y="5437470"/>
              <a:ext cx="3354483" cy="616111"/>
            </a:xfrm>
            <a:prstGeom prst="rect">
              <a:avLst/>
            </a:prstGeom>
            <a:noFill/>
            <a:ln w="9525" cap="flat" cmpd="sng" algn="ctr">
              <a:noFill/>
              <a:prstDash val="solid"/>
              <a:headEnd type="none" w="med" len="med"/>
              <a:tailEnd type="none" w="med" len="med"/>
            </a:ln>
            <a:effectLst/>
          </p:spPr>
          <p:txBody>
            <a:bodyPr lIns="179234" tIns="143387" rIns="179234" bIns="143387"/>
            <a:lstStyle/>
            <a:p>
              <a:pPr marL="0" lvl="1" algn="ctr" defTabSz="913874">
                <a:spcBef>
                  <a:spcPts val="588"/>
                </a:spcBef>
                <a:spcAft>
                  <a:spcPts val="588"/>
                </a:spcAft>
              </a:pPr>
              <a:r>
                <a:rPr lang="en-US" sz="2353" kern="0" dirty="0">
                  <a:latin typeface="+mj-lt"/>
                </a:rPr>
                <a:t>Management is increasingly distributed</a:t>
              </a:r>
            </a:p>
          </p:txBody>
        </p:sp>
        <p:sp>
          <p:nvSpPr>
            <p:cNvPr id="62" name="Rectangle 61"/>
            <p:cNvSpPr/>
            <p:nvPr/>
          </p:nvSpPr>
          <p:spPr bwMode="auto">
            <a:xfrm>
              <a:off x="4513880" y="5445845"/>
              <a:ext cx="3802617" cy="655309"/>
            </a:xfrm>
            <a:prstGeom prst="rect">
              <a:avLst/>
            </a:prstGeom>
            <a:noFill/>
            <a:ln w="9525" cap="flat" cmpd="sng" algn="ctr">
              <a:noFill/>
              <a:prstDash val="solid"/>
              <a:headEnd type="none" w="med" len="med"/>
              <a:tailEnd type="none" w="med" len="med"/>
            </a:ln>
            <a:effectLst/>
          </p:spPr>
          <p:txBody>
            <a:bodyPr lIns="179234" tIns="143387" rIns="179234" bIns="143387"/>
            <a:lstStyle/>
            <a:p>
              <a:pPr algn="ctr" defTabSz="913963">
                <a:spcBef>
                  <a:spcPts val="588"/>
                </a:spcBef>
                <a:spcAft>
                  <a:spcPts val="588"/>
                </a:spcAft>
                <a:defRPr/>
              </a:pPr>
              <a:r>
                <a:rPr lang="en-US" sz="2353" kern="0" dirty="0">
                  <a:latin typeface="+mj-lt"/>
                </a:rPr>
                <a:t>Cloud environments are </a:t>
              </a:r>
              <a:br>
                <a:rPr lang="en-US" sz="2353" kern="0" dirty="0">
                  <a:latin typeface="+mj-lt"/>
                </a:rPr>
              </a:br>
              <a:r>
                <a:rPr lang="en-US" sz="2353" kern="0" dirty="0">
                  <a:latin typeface="+mj-lt"/>
                </a:rPr>
                <a:t>more dynamic</a:t>
              </a:r>
              <a:endParaRPr lang="en-US" sz="1078" kern="0" dirty="0">
                <a:latin typeface="+mj-lt"/>
              </a:endParaRPr>
            </a:p>
          </p:txBody>
        </p:sp>
        <p:sp>
          <p:nvSpPr>
            <p:cNvPr id="63" name="Rectangle 62"/>
            <p:cNvSpPr/>
            <p:nvPr/>
          </p:nvSpPr>
          <p:spPr bwMode="auto">
            <a:xfrm>
              <a:off x="8580437" y="5454223"/>
              <a:ext cx="3733799" cy="560180"/>
            </a:xfrm>
            <a:prstGeom prst="rect">
              <a:avLst/>
            </a:prstGeom>
            <a:noFill/>
            <a:ln w="9525" cap="flat" cmpd="sng" algn="ctr">
              <a:noFill/>
              <a:prstDash val="solid"/>
              <a:headEnd type="none" w="med" len="med"/>
              <a:tailEnd type="none" w="med" len="med"/>
            </a:ln>
            <a:effectLst/>
          </p:spPr>
          <p:txBody>
            <a:bodyPr lIns="179234" tIns="143387" rIns="179234" bIns="143387"/>
            <a:lstStyle/>
            <a:p>
              <a:pPr marL="0" lvl="1" algn="ctr" defTabSz="913874">
                <a:spcBef>
                  <a:spcPts val="588"/>
                </a:spcBef>
                <a:spcAft>
                  <a:spcPts val="588"/>
                </a:spcAft>
              </a:pPr>
              <a:r>
                <a:rPr lang="en-US" sz="2353" kern="0" dirty="0">
                  <a:latin typeface="+mj-lt"/>
                </a:rPr>
                <a:t>A new approach</a:t>
              </a:r>
              <a:br>
                <a:rPr lang="en-US" sz="2353" kern="0" dirty="0">
                  <a:latin typeface="+mj-lt"/>
                </a:rPr>
              </a:br>
              <a:r>
                <a:rPr lang="en-US" sz="2353" kern="0" dirty="0">
                  <a:latin typeface="+mj-lt"/>
                </a:rPr>
                <a:t>is required</a:t>
              </a:r>
            </a:p>
          </p:txBody>
        </p:sp>
        <p:grpSp>
          <p:nvGrpSpPr>
            <p:cNvPr id="226" name="Group 64"/>
            <p:cNvGrpSpPr>
              <a:grpSpLocks noChangeAspect="1"/>
            </p:cNvGrpSpPr>
            <p:nvPr/>
          </p:nvGrpSpPr>
          <p:grpSpPr bwMode="auto">
            <a:xfrm>
              <a:off x="1236663" y="2544763"/>
              <a:ext cx="2092325" cy="1847850"/>
              <a:chOff x="779" y="1603"/>
              <a:chExt cx="1318" cy="1164"/>
            </a:xfrm>
          </p:grpSpPr>
          <p:sp>
            <p:nvSpPr>
              <p:cNvPr id="227" name="AutoShape 63"/>
              <p:cNvSpPr>
                <a:spLocks noChangeAspect="1" noChangeArrowheads="1" noTextEdit="1"/>
              </p:cNvSpPr>
              <p:nvPr/>
            </p:nvSpPr>
            <p:spPr bwMode="auto">
              <a:xfrm>
                <a:off x="779" y="1603"/>
                <a:ext cx="1318" cy="1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8" name="Freeform 65"/>
              <p:cNvSpPr>
                <a:spLocks/>
              </p:cNvSpPr>
              <p:nvPr/>
            </p:nvSpPr>
            <p:spPr bwMode="auto">
              <a:xfrm>
                <a:off x="905" y="1729"/>
                <a:ext cx="801" cy="803"/>
              </a:xfrm>
              <a:custGeom>
                <a:avLst/>
                <a:gdLst>
                  <a:gd name="T0" fmla="*/ 437 w 447"/>
                  <a:gd name="T1" fmla="*/ 241 h 447"/>
                  <a:gd name="T2" fmla="*/ 206 w 447"/>
                  <a:gd name="T3" fmla="*/ 438 h 447"/>
                  <a:gd name="T4" fmla="*/ 10 w 447"/>
                  <a:gd name="T5" fmla="*/ 206 h 447"/>
                  <a:gd name="T6" fmla="*/ 241 w 447"/>
                  <a:gd name="T7" fmla="*/ 10 h 447"/>
                  <a:gd name="T8" fmla="*/ 437 w 447"/>
                  <a:gd name="T9" fmla="*/ 241 h 447"/>
                </a:gdLst>
                <a:ahLst/>
                <a:cxnLst>
                  <a:cxn ang="0">
                    <a:pos x="T0" y="T1"/>
                  </a:cxn>
                  <a:cxn ang="0">
                    <a:pos x="T2" y="T3"/>
                  </a:cxn>
                  <a:cxn ang="0">
                    <a:pos x="T4" y="T5"/>
                  </a:cxn>
                  <a:cxn ang="0">
                    <a:pos x="T6" y="T7"/>
                  </a:cxn>
                  <a:cxn ang="0">
                    <a:pos x="T8" y="T9"/>
                  </a:cxn>
                </a:cxnLst>
                <a:rect l="0" t="0" r="r" b="b"/>
                <a:pathLst>
                  <a:path w="447" h="447">
                    <a:moveTo>
                      <a:pt x="437" y="241"/>
                    </a:moveTo>
                    <a:cubicBezTo>
                      <a:pt x="428" y="359"/>
                      <a:pt x="324" y="447"/>
                      <a:pt x="206" y="438"/>
                    </a:cubicBezTo>
                    <a:cubicBezTo>
                      <a:pt x="88" y="428"/>
                      <a:pt x="0" y="325"/>
                      <a:pt x="10" y="206"/>
                    </a:cubicBezTo>
                    <a:cubicBezTo>
                      <a:pt x="19" y="88"/>
                      <a:pt x="123" y="0"/>
                      <a:pt x="241" y="10"/>
                    </a:cubicBezTo>
                    <a:cubicBezTo>
                      <a:pt x="359" y="20"/>
                      <a:pt x="447" y="123"/>
                      <a:pt x="437" y="241"/>
                    </a:cubicBezTo>
                  </a:path>
                </a:pathLst>
              </a:custGeom>
              <a:solidFill>
                <a:srgbClr val="D2D3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29" name="Freeform 66"/>
              <p:cNvSpPr>
                <a:spLocks/>
              </p:cNvSpPr>
              <p:nvPr/>
            </p:nvSpPr>
            <p:spPr bwMode="auto">
              <a:xfrm>
                <a:off x="1147" y="1720"/>
                <a:ext cx="168" cy="799"/>
              </a:xfrm>
              <a:custGeom>
                <a:avLst/>
                <a:gdLst>
                  <a:gd name="T0" fmla="*/ 0 w 94"/>
                  <a:gd name="T1" fmla="*/ 0 h 445"/>
                  <a:gd name="T2" fmla="*/ 0 w 94"/>
                  <a:gd name="T3" fmla="*/ 100 h 445"/>
                  <a:gd name="T4" fmla="*/ 14 w 94"/>
                  <a:gd name="T5" fmla="*/ 133 h 445"/>
                  <a:gd name="T6" fmla="*/ 47 w 94"/>
                  <a:gd name="T7" fmla="*/ 146 h 445"/>
                  <a:gd name="T8" fmla="*/ 63 w 94"/>
                  <a:gd name="T9" fmla="*/ 153 h 445"/>
                  <a:gd name="T10" fmla="*/ 70 w 94"/>
                  <a:gd name="T11" fmla="*/ 169 h 445"/>
                  <a:gd name="T12" fmla="*/ 70 w 94"/>
                  <a:gd name="T13" fmla="*/ 445 h 445"/>
                  <a:gd name="T14" fmla="*/ 94 w 94"/>
                  <a:gd name="T15" fmla="*/ 445 h 445"/>
                  <a:gd name="T16" fmla="*/ 94 w 94"/>
                  <a:gd name="T17" fmla="*/ 169 h 445"/>
                  <a:gd name="T18" fmla="*/ 80 w 94"/>
                  <a:gd name="T19" fmla="*/ 136 h 445"/>
                  <a:gd name="T20" fmla="*/ 47 w 94"/>
                  <a:gd name="T21" fmla="*/ 122 h 445"/>
                  <a:gd name="T22" fmla="*/ 31 w 94"/>
                  <a:gd name="T23" fmla="*/ 116 h 445"/>
                  <a:gd name="T24" fmla="*/ 24 w 94"/>
                  <a:gd name="T25" fmla="*/ 100 h 445"/>
                  <a:gd name="T26" fmla="*/ 24 w 94"/>
                  <a:gd name="T27" fmla="*/ 0 h 445"/>
                  <a:gd name="T28" fmla="*/ 0 w 94"/>
                  <a:gd name="T29" fmla="*/ 0 h 445"/>
                  <a:gd name="T30" fmla="*/ 0 w 94"/>
                  <a:gd name="T31"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4" h="445">
                    <a:moveTo>
                      <a:pt x="0" y="0"/>
                    </a:moveTo>
                    <a:cubicBezTo>
                      <a:pt x="0" y="100"/>
                      <a:pt x="0" y="100"/>
                      <a:pt x="0" y="100"/>
                    </a:cubicBezTo>
                    <a:cubicBezTo>
                      <a:pt x="0" y="112"/>
                      <a:pt x="5" y="124"/>
                      <a:pt x="14" y="133"/>
                    </a:cubicBezTo>
                    <a:cubicBezTo>
                      <a:pt x="22" y="141"/>
                      <a:pt x="34" y="146"/>
                      <a:pt x="47" y="146"/>
                    </a:cubicBezTo>
                    <a:cubicBezTo>
                      <a:pt x="53" y="146"/>
                      <a:pt x="59" y="149"/>
                      <a:pt x="63" y="153"/>
                    </a:cubicBezTo>
                    <a:cubicBezTo>
                      <a:pt x="67" y="157"/>
                      <a:pt x="70" y="163"/>
                      <a:pt x="70" y="169"/>
                    </a:cubicBezTo>
                    <a:cubicBezTo>
                      <a:pt x="70" y="445"/>
                      <a:pt x="70" y="445"/>
                      <a:pt x="70" y="445"/>
                    </a:cubicBezTo>
                    <a:cubicBezTo>
                      <a:pt x="94" y="445"/>
                      <a:pt x="94" y="445"/>
                      <a:pt x="94" y="445"/>
                    </a:cubicBezTo>
                    <a:cubicBezTo>
                      <a:pt x="94" y="169"/>
                      <a:pt x="94" y="169"/>
                      <a:pt x="94" y="169"/>
                    </a:cubicBezTo>
                    <a:cubicBezTo>
                      <a:pt x="94" y="156"/>
                      <a:pt x="88" y="144"/>
                      <a:pt x="80" y="136"/>
                    </a:cubicBezTo>
                    <a:cubicBezTo>
                      <a:pt x="71" y="128"/>
                      <a:pt x="60" y="122"/>
                      <a:pt x="47" y="122"/>
                    </a:cubicBezTo>
                    <a:cubicBezTo>
                      <a:pt x="40" y="122"/>
                      <a:pt x="35" y="120"/>
                      <a:pt x="31" y="116"/>
                    </a:cubicBezTo>
                    <a:cubicBezTo>
                      <a:pt x="27" y="112"/>
                      <a:pt x="24" y="106"/>
                      <a:pt x="24" y="100"/>
                    </a:cubicBezTo>
                    <a:cubicBezTo>
                      <a:pt x="24" y="0"/>
                      <a:pt x="24" y="0"/>
                      <a:pt x="24" y="0"/>
                    </a:cubicBezTo>
                    <a:cubicBezTo>
                      <a:pt x="0" y="0"/>
                      <a:pt x="0" y="0"/>
                      <a:pt x="0" y="0"/>
                    </a:cubicBezTo>
                    <a:cubicBezTo>
                      <a:pt x="0" y="0"/>
                      <a:pt x="0" y="0"/>
                      <a:pt x="0" y="0"/>
                    </a:cubicBezTo>
                  </a:path>
                </a:pathLst>
              </a:custGeom>
              <a:solidFill>
                <a:srgbClr val="26BB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0" name="Freeform 67"/>
              <p:cNvSpPr>
                <a:spLocks/>
              </p:cNvSpPr>
              <p:nvPr/>
            </p:nvSpPr>
            <p:spPr bwMode="auto">
              <a:xfrm>
                <a:off x="1374" y="1693"/>
                <a:ext cx="137" cy="826"/>
              </a:xfrm>
              <a:custGeom>
                <a:avLst/>
                <a:gdLst>
                  <a:gd name="T0" fmla="*/ 60 w 76"/>
                  <a:gd name="T1" fmla="*/ 0 h 460"/>
                  <a:gd name="T2" fmla="*/ 60 w 76"/>
                  <a:gd name="T3" fmla="*/ 118 h 460"/>
                  <a:gd name="T4" fmla="*/ 40 w 76"/>
                  <a:gd name="T5" fmla="*/ 166 h 460"/>
                  <a:gd name="T6" fmla="*/ 25 w 76"/>
                  <a:gd name="T7" fmla="*/ 181 h 460"/>
                  <a:gd name="T8" fmla="*/ 0 w 76"/>
                  <a:gd name="T9" fmla="*/ 240 h 460"/>
                  <a:gd name="T10" fmla="*/ 0 w 76"/>
                  <a:gd name="T11" fmla="*/ 460 h 460"/>
                  <a:gd name="T12" fmla="*/ 16 w 76"/>
                  <a:gd name="T13" fmla="*/ 460 h 460"/>
                  <a:gd name="T14" fmla="*/ 16 w 76"/>
                  <a:gd name="T15" fmla="*/ 240 h 460"/>
                  <a:gd name="T16" fmla="*/ 36 w 76"/>
                  <a:gd name="T17" fmla="*/ 192 h 460"/>
                  <a:gd name="T18" fmla="*/ 51 w 76"/>
                  <a:gd name="T19" fmla="*/ 177 h 460"/>
                  <a:gd name="T20" fmla="*/ 76 w 76"/>
                  <a:gd name="T21" fmla="*/ 118 h 460"/>
                  <a:gd name="T22" fmla="*/ 76 w 76"/>
                  <a:gd name="T23" fmla="*/ 0 h 460"/>
                  <a:gd name="T24" fmla="*/ 60 w 76"/>
                  <a:gd name="T25" fmla="*/ 0 h 460"/>
                  <a:gd name="T26" fmla="*/ 60 w 76"/>
                  <a:gd name="T27"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460">
                    <a:moveTo>
                      <a:pt x="60" y="0"/>
                    </a:moveTo>
                    <a:cubicBezTo>
                      <a:pt x="60" y="118"/>
                      <a:pt x="60" y="118"/>
                      <a:pt x="60" y="118"/>
                    </a:cubicBezTo>
                    <a:cubicBezTo>
                      <a:pt x="60" y="136"/>
                      <a:pt x="53" y="153"/>
                      <a:pt x="40" y="166"/>
                    </a:cubicBezTo>
                    <a:cubicBezTo>
                      <a:pt x="25" y="181"/>
                      <a:pt x="25" y="181"/>
                      <a:pt x="25" y="181"/>
                    </a:cubicBezTo>
                    <a:cubicBezTo>
                      <a:pt x="9" y="197"/>
                      <a:pt x="0" y="218"/>
                      <a:pt x="0" y="240"/>
                    </a:cubicBezTo>
                    <a:cubicBezTo>
                      <a:pt x="0" y="460"/>
                      <a:pt x="0" y="460"/>
                      <a:pt x="0" y="460"/>
                    </a:cubicBezTo>
                    <a:cubicBezTo>
                      <a:pt x="16" y="460"/>
                      <a:pt x="16" y="460"/>
                      <a:pt x="16" y="460"/>
                    </a:cubicBezTo>
                    <a:cubicBezTo>
                      <a:pt x="16" y="240"/>
                      <a:pt x="16" y="240"/>
                      <a:pt x="16" y="240"/>
                    </a:cubicBezTo>
                    <a:cubicBezTo>
                      <a:pt x="16" y="222"/>
                      <a:pt x="23" y="205"/>
                      <a:pt x="36" y="192"/>
                    </a:cubicBezTo>
                    <a:cubicBezTo>
                      <a:pt x="51" y="177"/>
                      <a:pt x="51" y="177"/>
                      <a:pt x="51" y="177"/>
                    </a:cubicBezTo>
                    <a:cubicBezTo>
                      <a:pt x="67" y="161"/>
                      <a:pt x="76" y="140"/>
                      <a:pt x="76" y="118"/>
                    </a:cubicBezTo>
                    <a:cubicBezTo>
                      <a:pt x="76" y="0"/>
                      <a:pt x="76" y="0"/>
                      <a:pt x="76" y="0"/>
                    </a:cubicBezTo>
                    <a:cubicBezTo>
                      <a:pt x="60" y="0"/>
                      <a:pt x="60" y="0"/>
                      <a:pt x="60" y="0"/>
                    </a:cubicBezTo>
                    <a:cubicBezTo>
                      <a:pt x="60" y="0"/>
                      <a:pt x="60" y="0"/>
                      <a:pt x="60" y="0"/>
                    </a:cubicBezTo>
                  </a:path>
                </a:pathLst>
              </a:custGeom>
              <a:solidFill>
                <a:srgbClr val="2166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1" name="Rectangle 68"/>
              <p:cNvSpPr>
                <a:spLocks noChangeArrowheads="1"/>
              </p:cNvSpPr>
              <p:nvPr/>
            </p:nvSpPr>
            <p:spPr bwMode="auto">
              <a:xfrm>
                <a:off x="1566" y="1761"/>
                <a:ext cx="43" cy="720"/>
              </a:xfrm>
              <a:prstGeom prst="rect">
                <a:avLst/>
              </a:prstGeom>
              <a:solidFill>
                <a:srgbClr val="26BB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2" name="Rectangle 69"/>
              <p:cNvSpPr>
                <a:spLocks noChangeArrowheads="1"/>
              </p:cNvSpPr>
              <p:nvPr/>
            </p:nvSpPr>
            <p:spPr bwMode="auto">
              <a:xfrm>
                <a:off x="1566" y="1761"/>
                <a:ext cx="43" cy="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3" name="Rectangle 70"/>
              <p:cNvSpPr>
                <a:spLocks noChangeArrowheads="1"/>
              </p:cNvSpPr>
              <p:nvPr/>
            </p:nvSpPr>
            <p:spPr bwMode="auto">
              <a:xfrm>
                <a:off x="994" y="1804"/>
                <a:ext cx="43" cy="614"/>
              </a:xfrm>
              <a:prstGeom prst="rect">
                <a:avLst/>
              </a:prstGeom>
              <a:solidFill>
                <a:srgbClr val="26BB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4" name="Rectangle 71"/>
              <p:cNvSpPr>
                <a:spLocks noChangeArrowheads="1"/>
              </p:cNvSpPr>
              <p:nvPr/>
            </p:nvSpPr>
            <p:spPr bwMode="auto">
              <a:xfrm>
                <a:off x="994" y="1804"/>
                <a:ext cx="43" cy="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5" name="Oval 72"/>
              <p:cNvSpPr>
                <a:spLocks noChangeArrowheads="1"/>
              </p:cNvSpPr>
              <p:nvPr/>
            </p:nvSpPr>
            <p:spPr bwMode="auto">
              <a:xfrm>
                <a:off x="1263" y="2061"/>
                <a:ext cx="251" cy="251"/>
              </a:xfrm>
              <a:prstGeom prst="ellipse">
                <a:avLst/>
              </a:prstGeom>
              <a:solidFill>
                <a:srgbClr val="D2D3D3"/>
              </a:solidFill>
              <a:ln w="9525">
                <a:solidFill>
                  <a:srgbClr val="000000"/>
                </a:solidFill>
                <a:round/>
                <a:headEnd/>
                <a:tailEnd/>
              </a:ln>
            </p:spPr>
            <p:txBody>
              <a:bodyPr vert="horz" wrap="square" lIns="89642" tIns="44821" rIns="89642" bIns="44821" numCol="1" anchor="t" anchorCtr="0" compatLnSpc="1">
                <a:prstTxWarp prst="textNoShape">
                  <a:avLst/>
                </a:prstTxWarp>
              </a:bodyPr>
              <a:lstStyle/>
              <a:p>
                <a:endParaRPr lang="en-US" sz="1765"/>
              </a:p>
            </p:txBody>
          </p:sp>
          <p:sp>
            <p:nvSpPr>
              <p:cNvPr id="236" name="Freeform 73"/>
              <p:cNvSpPr>
                <a:spLocks/>
              </p:cNvSpPr>
              <p:nvPr/>
            </p:nvSpPr>
            <p:spPr bwMode="auto">
              <a:xfrm>
                <a:off x="1253" y="2050"/>
                <a:ext cx="272" cy="273"/>
              </a:xfrm>
              <a:custGeom>
                <a:avLst/>
                <a:gdLst>
                  <a:gd name="T0" fmla="*/ 146 w 152"/>
                  <a:gd name="T1" fmla="*/ 76 h 152"/>
                  <a:gd name="T2" fmla="*/ 140 w 152"/>
                  <a:gd name="T3" fmla="*/ 76 h 152"/>
                  <a:gd name="T4" fmla="*/ 121 w 152"/>
                  <a:gd name="T5" fmla="*/ 121 h 152"/>
                  <a:gd name="T6" fmla="*/ 76 w 152"/>
                  <a:gd name="T7" fmla="*/ 140 h 152"/>
                  <a:gd name="T8" fmla="*/ 31 w 152"/>
                  <a:gd name="T9" fmla="*/ 121 h 152"/>
                  <a:gd name="T10" fmla="*/ 12 w 152"/>
                  <a:gd name="T11" fmla="*/ 76 h 152"/>
                  <a:gd name="T12" fmla="*/ 31 w 152"/>
                  <a:gd name="T13" fmla="*/ 31 h 152"/>
                  <a:gd name="T14" fmla="*/ 76 w 152"/>
                  <a:gd name="T15" fmla="*/ 12 h 152"/>
                  <a:gd name="T16" fmla="*/ 121 w 152"/>
                  <a:gd name="T17" fmla="*/ 31 h 152"/>
                  <a:gd name="T18" fmla="*/ 140 w 152"/>
                  <a:gd name="T19" fmla="*/ 76 h 152"/>
                  <a:gd name="T20" fmla="*/ 146 w 152"/>
                  <a:gd name="T21" fmla="*/ 76 h 152"/>
                  <a:gd name="T22" fmla="*/ 152 w 152"/>
                  <a:gd name="T23" fmla="*/ 76 h 152"/>
                  <a:gd name="T24" fmla="*/ 76 w 152"/>
                  <a:gd name="T25" fmla="*/ 0 h 152"/>
                  <a:gd name="T26" fmla="*/ 0 w 152"/>
                  <a:gd name="T27" fmla="*/ 76 h 152"/>
                  <a:gd name="T28" fmla="*/ 76 w 152"/>
                  <a:gd name="T29" fmla="*/ 152 h 152"/>
                  <a:gd name="T30" fmla="*/ 152 w 152"/>
                  <a:gd name="T31" fmla="*/ 76 h 152"/>
                  <a:gd name="T32" fmla="*/ 146 w 152"/>
                  <a:gd name="T33" fmla="*/ 7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152">
                    <a:moveTo>
                      <a:pt x="146" y="76"/>
                    </a:moveTo>
                    <a:cubicBezTo>
                      <a:pt x="140" y="76"/>
                      <a:pt x="140" y="76"/>
                      <a:pt x="140" y="76"/>
                    </a:cubicBezTo>
                    <a:cubicBezTo>
                      <a:pt x="140" y="93"/>
                      <a:pt x="133" y="109"/>
                      <a:pt x="121" y="121"/>
                    </a:cubicBezTo>
                    <a:cubicBezTo>
                      <a:pt x="110" y="133"/>
                      <a:pt x="94" y="140"/>
                      <a:pt x="76" y="140"/>
                    </a:cubicBezTo>
                    <a:cubicBezTo>
                      <a:pt x="59" y="140"/>
                      <a:pt x="43" y="133"/>
                      <a:pt x="31" y="121"/>
                    </a:cubicBezTo>
                    <a:cubicBezTo>
                      <a:pt x="20" y="109"/>
                      <a:pt x="12" y="93"/>
                      <a:pt x="12" y="76"/>
                    </a:cubicBezTo>
                    <a:cubicBezTo>
                      <a:pt x="12" y="58"/>
                      <a:pt x="20" y="42"/>
                      <a:pt x="31" y="31"/>
                    </a:cubicBezTo>
                    <a:cubicBezTo>
                      <a:pt x="43" y="19"/>
                      <a:pt x="59" y="12"/>
                      <a:pt x="76" y="12"/>
                    </a:cubicBezTo>
                    <a:cubicBezTo>
                      <a:pt x="94" y="12"/>
                      <a:pt x="110" y="19"/>
                      <a:pt x="121" y="31"/>
                    </a:cubicBezTo>
                    <a:cubicBezTo>
                      <a:pt x="133" y="42"/>
                      <a:pt x="140" y="58"/>
                      <a:pt x="140" y="76"/>
                    </a:cubicBezTo>
                    <a:cubicBezTo>
                      <a:pt x="146" y="76"/>
                      <a:pt x="146" y="76"/>
                      <a:pt x="146" y="76"/>
                    </a:cubicBezTo>
                    <a:cubicBezTo>
                      <a:pt x="152" y="76"/>
                      <a:pt x="152" y="76"/>
                      <a:pt x="152" y="76"/>
                    </a:cubicBezTo>
                    <a:cubicBezTo>
                      <a:pt x="152" y="34"/>
                      <a:pt x="118" y="0"/>
                      <a:pt x="76" y="0"/>
                    </a:cubicBezTo>
                    <a:cubicBezTo>
                      <a:pt x="34" y="0"/>
                      <a:pt x="0" y="34"/>
                      <a:pt x="0" y="76"/>
                    </a:cubicBezTo>
                    <a:cubicBezTo>
                      <a:pt x="0" y="118"/>
                      <a:pt x="34" y="152"/>
                      <a:pt x="76" y="152"/>
                    </a:cubicBezTo>
                    <a:cubicBezTo>
                      <a:pt x="118" y="152"/>
                      <a:pt x="152" y="118"/>
                      <a:pt x="152" y="76"/>
                    </a:cubicBezTo>
                    <a:cubicBezTo>
                      <a:pt x="146" y="76"/>
                      <a:pt x="146" y="76"/>
                      <a:pt x="146" y="76"/>
                    </a:cubicBezTo>
                  </a:path>
                </a:pathLst>
              </a:custGeom>
              <a:solidFill>
                <a:srgbClr val="ED1C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7" name="Freeform 74"/>
              <p:cNvSpPr>
                <a:spLocks/>
              </p:cNvSpPr>
              <p:nvPr/>
            </p:nvSpPr>
            <p:spPr bwMode="auto">
              <a:xfrm>
                <a:off x="1360" y="2102"/>
                <a:ext cx="57" cy="108"/>
              </a:xfrm>
              <a:custGeom>
                <a:avLst/>
                <a:gdLst>
                  <a:gd name="T0" fmla="*/ 14 w 57"/>
                  <a:gd name="T1" fmla="*/ 108 h 108"/>
                  <a:gd name="T2" fmla="*/ 0 w 57"/>
                  <a:gd name="T3" fmla="*/ 0 h 108"/>
                  <a:gd name="T4" fmla="*/ 57 w 57"/>
                  <a:gd name="T5" fmla="*/ 0 h 108"/>
                  <a:gd name="T6" fmla="*/ 47 w 57"/>
                  <a:gd name="T7" fmla="*/ 108 h 108"/>
                  <a:gd name="T8" fmla="*/ 14 w 57"/>
                  <a:gd name="T9" fmla="*/ 108 h 108"/>
                </a:gdLst>
                <a:ahLst/>
                <a:cxnLst>
                  <a:cxn ang="0">
                    <a:pos x="T0" y="T1"/>
                  </a:cxn>
                  <a:cxn ang="0">
                    <a:pos x="T2" y="T3"/>
                  </a:cxn>
                  <a:cxn ang="0">
                    <a:pos x="T4" y="T5"/>
                  </a:cxn>
                  <a:cxn ang="0">
                    <a:pos x="T6" y="T7"/>
                  </a:cxn>
                  <a:cxn ang="0">
                    <a:pos x="T8" y="T9"/>
                  </a:cxn>
                </a:cxnLst>
                <a:rect l="0" t="0" r="r" b="b"/>
                <a:pathLst>
                  <a:path w="57" h="108">
                    <a:moveTo>
                      <a:pt x="14" y="108"/>
                    </a:moveTo>
                    <a:lnTo>
                      <a:pt x="0" y="0"/>
                    </a:lnTo>
                    <a:lnTo>
                      <a:pt x="57" y="0"/>
                    </a:lnTo>
                    <a:lnTo>
                      <a:pt x="47" y="108"/>
                    </a:lnTo>
                    <a:lnTo>
                      <a:pt x="14" y="108"/>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8" name="Freeform 75"/>
              <p:cNvSpPr>
                <a:spLocks/>
              </p:cNvSpPr>
              <p:nvPr/>
            </p:nvSpPr>
            <p:spPr bwMode="auto">
              <a:xfrm>
                <a:off x="1360" y="2102"/>
                <a:ext cx="57" cy="108"/>
              </a:xfrm>
              <a:custGeom>
                <a:avLst/>
                <a:gdLst>
                  <a:gd name="T0" fmla="*/ 14 w 57"/>
                  <a:gd name="T1" fmla="*/ 108 h 108"/>
                  <a:gd name="T2" fmla="*/ 0 w 57"/>
                  <a:gd name="T3" fmla="*/ 0 h 108"/>
                  <a:gd name="T4" fmla="*/ 57 w 57"/>
                  <a:gd name="T5" fmla="*/ 0 h 108"/>
                  <a:gd name="T6" fmla="*/ 47 w 57"/>
                  <a:gd name="T7" fmla="*/ 108 h 108"/>
                  <a:gd name="T8" fmla="*/ 14 w 57"/>
                  <a:gd name="T9" fmla="*/ 108 h 108"/>
                </a:gdLst>
                <a:ahLst/>
                <a:cxnLst>
                  <a:cxn ang="0">
                    <a:pos x="T0" y="T1"/>
                  </a:cxn>
                  <a:cxn ang="0">
                    <a:pos x="T2" y="T3"/>
                  </a:cxn>
                  <a:cxn ang="0">
                    <a:pos x="T4" y="T5"/>
                  </a:cxn>
                  <a:cxn ang="0">
                    <a:pos x="T6" y="T7"/>
                  </a:cxn>
                  <a:cxn ang="0">
                    <a:pos x="T8" y="T9"/>
                  </a:cxn>
                </a:cxnLst>
                <a:rect l="0" t="0" r="r" b="b"/>
                <a:pathLst>
                  <a:path w="57" h="108">
                    <a:moveTo>
                      <a:pt x="14" y="108"/>
                    </a:moveTo>
                    <a:lnTo>
                      <a:pt x="0" y="0"/>
                    </a:lnTo>
                    <a:lnTo>
                      <a:pt x="57" y="0"/>
                    </a:lnTo>
                    <a:lnTo>
                      <a:pt x="47" y="108"/>
                    </a:lnTo>
                    <a:lnTo>
                      <a:pt x="14" y="10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39" name="Rectangle 76"/>
              <p:cNvSpPr>
                <a:spLocks noChangeArrowheads="1"/>
              </p:cNvSpPr>
              <p:nvPr/>
            </p:nvSpPr>
            <p:spPr bwMode="auto">
              <a:xfrm>
                <a:off x="1374" y="2239"/>
                <a:ext cx="31" cy="30"/>
              </a:xfrm>
              <a:prstGeom prst="rect">
                <a:avLst/>
              </a:prstGeom>
              <a:solidFill>
                <a:srgbClr val="ED1C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0" name="Freeform 77"/>
              <p:cNvSpPr>
                <a:spLocks/>
              </p:cNvSpPr>
              <p:nvPr/>
            </p:nvSpPr>
            <p:spPr bwMode="auto">
              <a:xfrm>
                <a:off x="1649" y="2363"/>
                <a:ext cx="220" cy="196"/>
              </a:xfrm>
              <a:custGeom>
                <a:avLst/>
                <a:gdLst>
                  <a:gd name="T0" fmla="*/ 167 w 220"/>
                  <a:gd name="T1" fmla="*/ 196 h 196"/>
                  <a:gd name="T2" fmla="*/ 0 w 220"/>
                  <a:gd name="T3" fmla="*/ 73 h 196"/>
                  <a:gd name="T4" fmla="*/ 54 w 220"/>
                  <a:gd name="T5" fmla="*/ 0 h 196"/>
                  <a:gd name="T6" fmla="*/ 220 w 220"/>
                  <a:gd name="T7" fmla="*/ 122 h 196"/>
                  <a:gd name="T8" fmla="*/ 167 w 220"/>
                  <a:gd name="T9" fmla="*/ 196 h 196"/>
                </a:gdLst>
                <a:ahLst/>
                <a:cxnLst>
                  <a:cxn ang="0">
                    <a:pos x="T0" y="T1"/>
                  </a:cxn>
                  <a:cxn ang="0">
                    <a:pos x="T2" y="T3"/>
                  </a:cxn>
                  <a:cxn ang="0">
                    <a:pos x="T4" y="T5"/>
                  </a:cxn>
                  <a:cxn ang="0">
                    <a:pos x="T6" y="T7"/>
                  </a:cxn>
                  <a:cxn ang="0">
                    <a:pos x="T8" y="T9"/>
                  </a:cxn>
                </a:cxnLst>
                <a:rect l="0" t="0" r="r" b="b"/>
                <a:pathLst>
                  <a:path w="220" h="196">
                    <a:moveTo>
                      <a:pt x="167" y="196"/>
                    </a:moveTo>
                    <a:lnTo>
                      <a:pt x="0" y="73"/>
                    </a:lnTo>
                    <a:lnTo>
                      <a:pt x="54" y="0"/>
                    </a:lnTo>
                    <a:lnTo>
                      <a:pt x="220" y="122"/>
                    </a:lnTo>
                    <a:lnTo>
                      <a:pt x="167" y="196"/>
                    </a:lnTo>
                    <a:close/>
                  </a:path>
                </a:pathLst>
              </a:custGeom>
              <a:solidFill>
                <a:srgbClr val="595A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1" name="Freeform 78"/>
              <p:cNvSpPr>
                <a:spLocks/>
              </p:cNvSpPr>
              <p:nvPr/>
            </p:nvSpPr>
            <p:spPr bwMode="auto">
              <a:xfrm>
                <a:off x="1649" y="2363"/>
                <a:ext cx="220" cy="196"/>
              </a:xfrm>
              <a:custGeom>
                <a:avLst/>
                <a:gdLst>
                  <a:gd name="T0" fmla="*/ 167 w 220"/>
                  <a:gd name="T1" fmla="*/ 196 h 196"/>
                  <a:gd name="T2" fmla="*/ 0 w 220"/>
                  <a:gd name="T3" fmla="*/ 73 h 196"/>
                  <a:gd name="T4" fmla="*/ 54 w 220"/>
                  <a:gd name="T5" fmla="*/ 0 h 196"/>
                  <a:gd name="T6" fmla="*/ 220 w 220"/>
                  <a:gd name="T7" fmla="*/ 122 h 196"/>
                  <a:gd name="T8" fmla="*/ 167 w 220"/>
                  <a:gd name="T9" fmla="*/ 196 h 196"/>
                </a:gdLst>
                <a:ahLst/>
                <a:cxnLst>
                  <a:cxn ang="0">
                    <a:pos x="T0" y="T1"/>
                  </a:cxn>
                  <a:cxn ang="0">
                    <a:pos x="T2" y="T3"/>
                  </a:cxn>
                  <a:cxn ang="0">
                    <a:pos x="T4" y="T5"/>
                  </a:cxn>
                  <a:cxn ang="0">
                    <a:pos x="T6" y="T7"/>
                  </a:cxn>
                  <a:cxn ang="0">
                    <a:pos x="T8" y="T9"/>
                  </a:cxn>
                </a:cxnLst>
                <a:rect l="0" t="0" r="r" b="b"/>
                <a:pathLst>
                  <a:path w="220" h="196">
                    <a:moveTo>
                      <a:pt x="167" y="196"/>
                    </a:moveTo>
                    <a:lnTo>
                      <a:pt x="0" y="73"/>
                    </a:lnTo>
                    <a:lnTo>
                      <a:pt x="54" y="0"/>
                    </a:lnTo>
                    <a:lnTo>
                      <a:pt x="220" y="122"/>
                    </a:lnTo>
                    <a:lnTo>
                      <a:pt x="167" y="19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2" name="Freeform 79"/>
              <p:cNvSpPr>
                <a:spLocks/>
              </p:cNvSpPr>
              <p:nvPr/>
            </p:nvSpPr>
            <p:spPr bwMode="auto">
              <a:xfrm>
                <a:off x="1730" y="2406"/>
                <a:ext cx="365" cy="357"/>
              </a:xfrm>
              <a:custGeom>
                <a:avLst/>
                <a:gdLst>
                  <a:gd name="T0" fmla="*/ 29 w 204"/>
                  <a:gd name="T1" fmla="*/ 105 h 199"/>
                  <a:gd name="T2" fmla="*/ 156 w 204"/>
                  <a:gd name="T3" fmla="*/ 199 h 199"/>
                  <a:gd name="T4" fmla="*/ 204 w 204"/>
                  <a:gd name="T5" fmla="*/ 100 h 199"/>
                  <a:gd name="T6" fmla="*/ 93 w 204"/>
                  <a:gd name="T7" fmla="*/ 18 h 199"/>
                  <a:gd name="T8" fmla="*/ 18 w 204"/>
                  <a:gd name="T9" fmla="*/ 29 h 199"/>
                  <a:gd name="T10" fmla="*/ 29 w 204"/>
                  <a:gd name="T11" fmla="*/ 105 h 199"/>
                </a:gdLst>
                <a:ahLst/>
                <a:cxnLst>
                  <a:cxn ang="0">
                    <a:pos x="T0" y="T1"/>
                  </a:cxn>
                  <a:cxn ang="0">
                    <a:pos x="T2" y="T3"/>
                  </a:cxn>
                  <a:cxn ang="0">
                    <a:pos x="T4" y="T5"/>
                  </a:cxn>
                  <a:cxn ang="0">
                    <a:pos x="T6" y="T7"/>
                  </a:cxn>
                  <a:cxn ang="0">
                    <a:pos x="T8" y="T9"/>
                  </a:cxn>
                  <a:cxn ang="0">
                    <a:pos x="T10" y="T11"/>
                  </a:cxn>
                </a:cxnLst>
                <a:rect l="0" t="0" r="r" b="b"/>
                <a:pathLst>
                  <a:path w="204" h="199">
                    <a:moveTo>
                      <a:pt x="29" y="105"/>
                    </a:moveTo>
                    <a:cubicBezTo>
                      <a:pt x="156" y="199"/>
                      <a:pt x="156" y="199"/>
                      <a:pt x="156" y="199"/>
                    </a:cubicBezTo>
                    <a:cubicBezTo>
                      <a:pt x="176" y="168"/>
                      <a:pt x="193" y="135"/>
                      <a:pt x="204" y="100"/>
                    </a:cubicBezTo>
                    <a:cubicBezTo>
                      <a:pt x="93" y="18"/>
                      <a:pt x="93" y="18"/>
                      <a:pt x="93" y="18"/>
                    </a:cubicBezTo>
                    <a:cubicBezTo>
                      <a:pt x="69" y="0"/>
                      <a:pt x="35" y="5"/>
                      <a:pt x="18" y="29"/>
                    </a:cubicBezTo>
                    <a:cubicBezTo>
                      <a:pt x="0" y="53"/>
                      <a:pt x="5" y="87"/>
                      <a:pt x="29" y="105"/>
                    </a:cubicBezTo>
                  </a:path>
                </a:pathLst>
              </a:custGeom>
              <a:solidFill>
                <a:srgbClr val="26BB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3" name="Freeform 80"/>
              <p:cNvSpPr>
                <a:spLocks noEditPoints="1"/>
              </p:cNvSpPr>
              <p:nvPr/>
            </p:nvSpPr>
            <p:spPr bwMode="auto">
              <a:xfrm>
                <a:off x="919" y="1754"/>
                <a:ext cx="759" cy="435"/>
              </a:xfrm>
              <a:custGeom>
                <a:avLst/>
                <a:gdLst>
                  <a:gd name="T0" fmla="*/ 42 w 423"/>
                  <a:gd name="T1" fmla="*/ 93 h 242"/>
                  <a:gd name="T2" fmla="*/ 9 w 423"/>
                  <a:gd name="T3" fmla="*/ 242 h 242"/>
                  <a:gd name="T4" fmla="*/ 42 w 423"/>
                  <a:gd name="T5" fmla="*/ 237 h 242"/>
                  <a:gd name="T6" fmla="*/ 42 w 423"/>
                  <a:gd name="T7" fmla="*/ 93 h 242"/>
                  <a:gd name="T8" fmla="*/ 385 w 423"/>
                  <a:gd name="T9" fmla="*/ 86 h 242"/>
                  <a:gd name="T10" fmla="*/ 385 w 423"/>
                  <a:gd name="T11" fmla="*/ 183 h 242"/>
                  <a:gd name="T12" fmla="*/ 423 w 423"/>
                  <a:gd name="T13" fmla="*/ 177 h 242"/>
                  <a:gd name="T14" fmla="*/ 385 w 423"/>
                  <a:gd name="T15" fmla="*/ 86 h 242"/>
                  <a:gd name="T16" fmla="*/ 330 w 423"/>
                  <a:gd name="T17" fmla="*/ 34 h 242"/>
                  <a:gd name="T18" fmla="*/ 330 w 423"/>
                  <a:gd name="T19" fmla="*/ 84 h 242"/>
                  <a:gd name="T20" fmla="*/ 305 w 423"/>
                  <a:gd name="T21" fmla="*/ 143 h 242"/>
                  <a:gd name="T22" fmla="*/ 290 w 423"/>
                  <a:gd name="T23" fmla="*/ 158 h 242"/>
                  <a:gd name="T24" fmla="*/ 282 w 423"/>
                  <a:gd name="T25" fmla="*/ 168 h 242"/>
                  <a:gd name="T26" fmla="*/ 321 w 423"/>
                  <a:gd name="T27" fmla="*/ 193 h 242"/>
                  <a:gd name="T28" fmla="*/ 361 w 423"/>
                  <a:gd name="T29" fmla="*/ 187 h 242"/>
                  <a:gd name="T30" fmla="*/ 361 w 423"/>
                  <a:gd name="T31" fmla="*/ 59 h 242"/>
                  <a:gd name="T32" fmla="*/ 330 w 423"/>
                  <a:gd name="T33" fmla="*/ 34 h 242"/>
                  <a:gd name="T34" fmla="*/ 127 w 423"/>
                  <a:gd name="T35" fmla="*/ 20 h 242"/>
                  <a:gd name="T36" fmla="*/ 66 w 423"/>
                  <a:gd name="T37" fmla="*/ 64 h 242"/>
                  <a:gd name="T38" fmla="*/ 66 w 423"/>
                  <a:gd name="T39" fmla="*/ 234 h 242"/>
                  <a:gd name="T40" fmla="*/ 191 w 423"/>
                  <a:gd name="T41" fmla="*/ 214 h 242"/>
                  <a:gd name="T42" fmla="*/ 197 w 423"/>
                  <a:gd name="T43" fmla="*/ 203 h 242"/>
                  <a:gd name="T44" fmla="*/ 197 w 423"/>
                  <a:gd name="T45" fmla="*/ 150 h 242"/>
                  <a:gd name="T46" fmla="*/ 190 w 423"/>
                  <a:gd name="T47" fmla="*/ 134 h 242"/>
                  <a:gd name="T48" fmla="*/ 174 w 423"/>
                  <a:gd name="T49" fmla="*/ 127 h 242"/>
                  <a:gd name="T50" fmla="*/ 174 w 423"/>
                  <a:gd name="T51" fmla="*/ 127 h 242"/>
                  <a:gd name="T52" fmla="*/ 141 w 423"/>
                  <a:gd name="T53" fmla="*/ 114 h 242"/>
                  <a:gd name="T54" fmla="*/ 127 w 423"/>
                  <a:gd name="T55" fmla="*/ 81 h 242"/>
                  <a:gd name="T56" fmla="*/ 127 w 423"/>
                  <a:gd name="T57" fmla="*/ 20 h 242"/>
                  <a:gd name="T58" fmla="*/ 216 w 423"/>
                  <a:gd name="T59" fmla="*/ 0 h 242"/>
                  <a:gd name="T60" fmla="*/ 183 w 423"/>
                  <a:gd name="T61" fmla="*/ 3 h 242"/>
                  <a:gd name="T62" fmla="*/ 151 w 423"/>
                  <a:gd name="T63" fmla="*/ 10 h 242"/>
                  <a:gd name="T64" fmla="*/ 151 w 423"/>
                  <a:gd name="T65" fmla="*/ 81 h 242"/>
                  <a:gd name="T66" fmla="*/ 158 w 423"/>
                  <a:gd name="T67" fmla="*/ 97 h 242"/>
                  <a:gd name="T68" fmla="*/ 174 w 423"/>
                  <a:gd name="T69" fmla="*/ 103 h 242"/>
                  <a:gd name="T70" fmla="*/ 174 w 423"/>
                  <a:gd name="T71" fmla="*/ 103 h 242"/>
                  <a:gd name="T72" fmla="*/ 207 w 423"/>
                  <a:gd name="T73" fmla="*/ 117 h 242"/>
                  <a:gd name="T74" fmla="*/ 221 w 423"/>
                  <a:gd name="T75" fmla="*/ 150 h 242"/>
                  <a:gd name="T76" fmla="*/ 221 w 423"/>
                  <a:gd name="T77" fmla="*/ 177 h 242"/>
                  <a:gd name="T78" fmla="*/ 262 w 423"/>
                  <a:gd name="T79" fmla="*/ 165 h 242"/>
                  <a:gd name="T80" fmla="*/ 265 w 423"/>
                  <a:gd name="T81" fmla="*/ 165 h 242"/>
                  <a:gd name="T82" fmla="*/ 279 w 423"/>
                  <a:gd name="T83" fmla="*/ 147 h 242"/>
                  <a:gd name="T84" fmla="*/ 294 w 423"/>
                  <a:gd name="T85" fmla="*/ 132 h 242"/>
                  <a:gd name="T86" fmla="*/ 314 w 423"/>
                  <a:gd name="T87" fmla="*/ 84 h 242"/>
                  <a:gd name="T88" fmla="*/ 314 w 423"/>
                  <a:gd name="T89" fmla="*/ 24 h 242"/>
                  <a:gd name="T90" fmla="*/ 216 w 423"/>
                  <a:gd name="T91" fmla="*/ 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23" h="242">
                    <a:moveTo>
                      <a:pt x="42" y="93"/>
                    </a:moveTo>
                    <a:cubicBezTo>
                      <a:pt x="13" y="136"/>
                      <a:pt x="0" y="188"/>
                      <a:pt x="9" y="242"/>
                    </a:cubicBezTo>
                    <a:cubicBezTo>
                      <a:pt x="42" y="237"/>
                      <a:pt x="42" y="237"/>
                      <a:pt x="42" y="237"/>
                    </a:cubicBezTo>
                    <a:cubicBezTo>
                      <a:pt x="42" y="93"/>
                      <a:pt x="42" y="93"/>
                      <a:pt x="42" y="93"/>
                    </a:cubicBezTo>
                    <a:moveTo>
                      <a:pt x="385" y="86"/>
                    </a:moveTo>
                    <a:cubicBezTo>
                      <a:pt x="385" y="183"/>
                      <a:pt x="385" y="183"/>
                      <a:pt x="385" y="183"/>
                    </a:cubicBezTo>
                    <a:cubicBezTo>
                      <a:pt x="423" y="177"/>
                      <a:pt x="423" y="177"/>
                      <a:pt x="423" y="177"/>
                    </a:cubicBezTo>
                    <a:cubicBezTo>
                      <a:pt x="418" y="143"/>
                      <a:pt x="404" y="112"/>
                      <a:pt x="385" y="86"/>
                    </a:cubicBezTo>
                    <a:moveTo>
                      <a:pt x="330" y="34"/>
                    </a:moveTo>
                    <a:cubicBezTo>
                      <a:pt x="330" y="84"/>
                      <a:pt x="330" y="84"/>
                      <a:pt x="330" y="84"/>
                    </a:cubicBezTo>
                    <a:cubicBezTo>
                      <a:pt x="330" y="106"/>
                      <a:pt x="321" y="127"/>
                      <a:pt x="305" y="143"/>
                    </a:cubicBezTo>
                    <a:cubicBezTo>
                      <a:pt x="290" y="158"/>
                      <a:pt x="290" y="158"/>
                      <a:pt x="290" y="158"/>
                    </a:cubicBezTo>
                    <a:cubicBezTo>
                      <a:pt x="287" y="161"/>
                      <a:pt x="284" y="164"/>
                      <a:pt x="282" y="168"/>
                    </a:cubicBezTo>
                    <a:cubicBezTo>
                      <a:pt x="298" y="172"/>
                      <a:pt x="311" y="181"/>
                      <a:pt x="321" y="193"/>
                    </a:cubicBezTo>
                    <a:cubicBezTo>
                      <a:pt x="361" y="187"/>
                      <a:pt x="361" y="187"/>
                      <a:pt x="361" y="187"/>
                    </a:cubicBezTo>
                    <a:cubicBezTo>
                      <a:pt x="361" y="59"/>
                      <a:pt x="361" y="59"/>
                      <a:pt x="361" y="59"/>
                    </a:cubicBezTo>
                    <a:cubicBezTo>
                      <a:pt x="351" y="49"/>
                      <a:pt x="341" y="41"/>
                      <a:pt x="330" y="34"/>
                    </a:cubicBezTo>
                    <a:moveTo>
                      <a:pt x="127" y="20"/>
                    </a:moveTo>
                    <a:cubicBezTo>
                      <a:pt x="104" y="31"/>
                      <a:pt x="83" y="46"/>
                      <a:pt x="66" y="64"/>
                    </a:cubicBezTo>
                    <a:cubicBezTo>
                      <a:pt x="66" y="234"/>
                      <a:pt x="66" y="234"/>
                      <a:pt x="66" y="234"/>
                    </a:cubicBezTo>
                    <a:cubicBezTo>
                      <a:pt x="191" y="214"/>
                      <a:pt x="191" y="214"/>
                      <a:pt x="191" y="214"/>
                    </a:cubicBezTo>
                    <a:cubicBezTo>
                      <a:pt x="193" y="210"/>
                      <a:pt x="195" y="206"/>
                      <a:pt x="197" y="203"/>
                    </a:cubicBezTo>
                    <a:cubicBezTo>
                      <a:pt x="197" y="150"/>
                      <a:pt x="197" y="150"/>
                      <a:pt x="197" y="150"/>
                    </a:cubicBezTo>
                    <a:cubicBezTo>
                      <a:pt x="197" y="144"/>
                      <a:pt x="194" y="138"/>
                      <a:pt x="190" y="134"/>
                    </a:cubicBezTo>
                    <a:cubicBezTo>
                      <a:pt x="186" y="130"/>
                      <a:pt x="180" y="127"/>
                      <a:pt x="174" y="127"/>
                    </a:cubicBezTo>
                    <a:cubicBezTo>
                      <a:pt x="174" y="127"/>
                      <a:pt x="174" y="127"/>
                      <a:pt x="174" y="127"/>
                    </a:cubicBezTo>
                    <a:cubicBezTo>
                      <a:pt x="161" y="127"/>
                      <a:pt x="149" y="122"/>
                      <a:pt x="141" y="114"/>
                    </a:cubicBezTo>
                    <a:cubicBezTo>
                      <a:pt x="132" y="105"/>
                      <a:pt x="127" y="93"/>
                      <a:pt x="127" y="81"/>
                    </a:cubicBezTo>
                    <a:cubicBezTo>
                      <a:pt x="127" y="20"/>
                      <a:pt x="127" y="20"/>
                      <a:pt x="127" y="20"/>
                    </a:cubicBezTo>
                    <a:moveTo>
                      <a:pt x="216" y="0"/>
                    </a:moveTo>
                    <a:cubicBezTo>
                      <a:pt x="205" y="0"/>
                      <a:pt x="194" y="1"/>
                      <a:pt x="183" y="3"/>
                    </a:cubicBezTo>
                    <a:cubicBezTo>
                      <a:pt x="172" y="5"/>
                      <a:pt x="161" y="7"/>
                      <a:pt x="151" y="10"/>
                    </a:cubicBezTo>
                    <a:cubicBezTo>
                      <a:pt x="151" y="81"/>
                      <a:pt x="151" y="81"/>
                      <a:pt x="151" y="81"/>
                    </a:cubicBezTo>
                    <a:cubicBezTo>
                      <a:pt x="151" y="87"/>
                      <a:pt x="154" y="93"/>
                      <a:pt x="158" y="97"/>
                    </a:cubicBezTo>
                    <a:cubicBezTo>
                      <a:pt x="162" y="101"/>
                      <a:pt x="167" y="103"/>
                      <a:pt x="174" y="103"/>
                    </a:cubicBezTo>
                    <a:cubicBezTo>
                      <a:pt x="174" y="103"/>
                      <a:pt x="174" y="103"/>
                      <a:pt x="174" y="103"/>
                    </a:cubicBezTo>
                    <a:cubicBezTo>
                      <a:pt x="187" y="103"/>
                      <a:pt x="198" y="109"/>
                      <a:pt x="207" y="117"/>
                    </a:cubicBezTo>
                    <a:cubicBezTo>
                      <a:pt x="215" y="125"/>
                      <a:pt x="221" y="137"/>
                      <a:pt x="221" y="150"/>
                    </a:cubicBezTo>
                    <a:cubicBezTo>
                      <a:pt x="221" y="177"/>
                      <a:pt x="221" y="177"/>
                      <a:pt x="221" y="177"/>
                    </a:cubicBezTo>
                    <a:cubicBezTo>
                      <a:pt x="233" y="170"/>
                      <a:pt x="247" y="165"/>
                      <a:pt x="262" y="165"/>
                    </a:cubicBezTo>
                    <a:cubicBezTo>
                      <a:pt x="263" y="165"/>
                      <a:pt x="264" y="165"/>
                      <a:pt x="265" y="165"/>
                    </a:cubicBezTo>
                    <a:cubicBezTo>
                      <a:pt x="269" y="158"/>
                      <a:pt x="273" y="152"/>
                      <a:pt x="279" y="147"/>
                    </a:cubicBezTo>
                    <a:cubicBezTo>
                      <a:pt x="294" y="132"/>
                      <a:pt x="294" y="132"/>
                      <a:pt x="294" y="132"/>
                    </a:cubicBezTo>
                    <a:cubicBezTo>
                      <a:pt x="307" y="119"/>
                      <a:pt x="314" y="102"/>
                      <a:pt x="314" y="84"/>
                    </a:cubicBezTo>
                    <a:cubicBezTo>
                      <a:pt x="314" y="24"/>
                      <a:pt x="314" y="24"/>
                      <a:pt x="314" y="24"/>
                    </a:cubicBezTo>
                    <a:cubicBezTo>
                      <a:pt x="284" y="9"/>
                      <a:pt x="251" y="0"/>
                      <a:pt x="216" y="0"/>
                    </a:cubicBezTo>
                  </a:path>
                </a:pathLst>
              </a:custGeom>
              <a:solidFill>
                <a:srgbClr val="A3A0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4" name="Freeform 81"/>
              <p:cNvSpPr>
                <a:spLocks/>
              </p:cNvSpPr>
              <p:nvPr/>
            </p:nvSpPr>
            <p:spPr bwMode="auto">
              <a:xfrm>
                <a:off x="1147" y="1772"/>
                <a:ext cx="168" cy="346"/>
              </a:xfrm>
              <a:custGeom>
                <a:avLst/>
                <a:gdLst>
                  <a:gd name="T0" fmla="*/ 24 w 94"/>
                  <a:gd name="T1" fmla="*/ 0 h 193"/>
                  <a:gd name="T2" fmla="*/ 0 w 94"/>
                  <a:gd name="T3" fmla="*/ 10 h 193"/>
                  <a:gd name="T4" fmla="*/ 0 w 94"/>
                  <a:gd name="T5" fmla="*/ 71 h 193"/>
                  <a:gd name="T6" fmla="*/ 14 w 94"/>
                  <a:gd name="T7" fmla="*/ 104 h 193"/>
                  <a:gd name="T8" fmla="*/ 47 w 94"/>
                  <a:gd name="T9" fmla="*/ 117 h 193"/>
                  <a:gd name="T10" fmla="*/ 47 w 94"/>
                  <a:gd name="T11" fmla="*/ 117 h 193"/>
                  <a:gd name="T12" fmla="*/ 63 w 94"/>
                  <a:gd name="T13" fmla="*/ 124 h 193"/>
                  <a:gd name="T14" fmla="*/ 70 w 94"/>
                  <a:gd name="T15" fmla="*/ 140 h 193"/>
                  <a:gd name="T16" fmla="*/ 70 w 94"/>
                  <a:gd name="T17" fmla="*/ 193 h 193"/>
                  <a:gd name="T18" fmla="*/ 94 w 94"/>
                  <a:gd name="T19" fmla="*/ 167 h 193"/>
                  <a:gd name="T20" fmla="*/ 94 w 94"/>
                  <a:gd name="T21" fmla="*/ 140 h 193"/>
                  <a:gd name="T22" fmla="*/ 80 w 94"/>
                  <a:gd name="T23" fmla="*/ 107 h 193"/>
                  <a:gd name="T24" fmla="*/ 47 w 94"/>
                  <a:gd name="T25" fmla="*/ 93 h 193"/>
                  <a:gd name="T26" fmla="*/ 47 w 94"/>
                  <a:gd name="T27" fmla="*/ 93 h 193"/>
                  <a:gd name="T28" fmla="*/ 31 w 94"/>
                  <a:gd name="T29" fmla="*/ 87 h 193"/>
                  <a:gd name="T30" fmla="*/ 24 w 94"/>
                  <a:gd name="T31" fmla="*/ 71 h 193"/>
                  <a:gd name="T32" fmla="*/ 24 w 94"/>
                  <a:gd name="T3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93">
                    <a:moveTo>
                      <a:pt x="24" y="0"/>
                    </a:moveTo>
                    <a:cubicBezTo>
                      <a:pt x="16" y="3"/>
                      <a:pt x="8" y="6"/>
                      <a:pt x="0" y="10"/>
                    </a:cubicBezTo>
                    <a:cubicBezTo>
                      <a:pt x="0" y="71"/>
                      <a:pt x="0" y="71"/>
                      <a:pt x="0" y="71"/>
                    </a:cubicBezTo>
                    <a:cubicBezTo>
                      <a:pt x="0" y="83"/>
                      <a:pt x="5" y="95"/>
                      <a:pt x="14" y="104"/>
                    </a:cubicBezTo>
                    <a:cubicBezTo>
                      <a:pt x="22" y="112"/>
                      <a:pt x="34" y="117"/>
                      <a:pt x="47" y="117"/>
                    </a:cubicBezTo>
                    <a:cubicBezTo>
                      <a:pt x="47" y="117"/>
                      <a:pt x="47" y="117"/>
                      <a:pt x="47" y="117"/>
                    </a:cubicBezTo>
                    <a:cubicBezTo>
                      <a:pt x="53" y="117"/>
                      <a:pt x="59" y="120"/>
                      <a:pt x="63" y="124"/>
                    </a:cubicBezTo>
                    <a:cubicBezTo>
                      <a:pt x="67" y="128"/>
                      <a:pt x="70" y="134"/>
                      <a:pt x="70" y="140"/>
                    </a:cubicBezTo>
                    <a:cubicBezTo>
                      <a:pt x="70" y="193"/>
                      <a:pt x="70" y="193"/>
                      <a:pt x="70" y="193"/>
                    </a:cubicBezTo>
                    <a:cubicBezTo>
                      <a:pt x="76" y="183"/>
                      <a:pt x="84" y="174"/>
                      <a:pt x="94" y="167"/>
                    </a:cubicBezTo>
                    <a:cubicBezTo>
                      <a:pt x="94" y="140"/>
                      <a:pt x="94" y="140"/>
                      <a:pt x="94" y="140"/>
                    </a:cubicBezTo>
                    <a:cubicBezTo>
                      <a:pt x="94" y="127"/>
                      <a:pt x="88" y="115"/>
                      <a:pt x="80" y="107"/>
                    </a:cubicBezTo>
                    <a:cubicBezTo>
                      <a:pt x="71" y="99"/>
                      <a:pt x="60" y="93"/>
                      <a:pt x="47" y="93"/>
                    </a:cubicBezTo>
                    <a:cubicBezTo>
                      <a:pt x="47" y="93"/>
                      <a:pt x="47" y="93"/>
                      <a:pt x="47" y="93"/>
                    </a:cubicBezTo>
                    <a:cubicBezTo>
                      <a:pt x="40" y="93"/>
                      <a:pt x="35" y="91"/>
                      <a:pt x="31" y="87"/>
                    </a:cubicBezTo>
                    <a:cubicBezTo>
                      <a:pt x="27" y="83"/>
                      <a:pt x="24" y="77"/>
                      <a:pt x="24" y="71"/>
                    </a:cubicBezTo>
                    <a:cubicBezTo>
                      <a:pt x="24" y="0"/>
                      <a:pt x="24" y="0"/>
                      <a:pt x="24" y="0"/>
                    </a:cubicBezTo>
                  </a:path>
                </a:pathLst>
              </a:custGeom>
              <a:solidFill>
                <a:srgbClr val="4094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5" name="Freeform 82"/>
              <p:cNvSpPr>
                <a:spLocks/>
              </p:cNvSpPr>
              <p:nvPr/>
            </p:nvSpPr>
            <p:spPr bwMode="auto">
              <a:xfrm>
                <a:off x="1394" y="1797"/>
                <a:ext cx="117" cy="259"/>
              </a:xfrm>
              <a:custGeom>
                <a:avLst/>
                <a:gdLst>
                  <a:gd name="T0" fmla="*/ 49 w 65"/>
                  <a:gd name="T1" fmla="*/ 0 h 144"/>
                  <a:gd name="T2" fmla="*/ 49 w 65"/>
                  <a:gd name="T3" fmla="*/ 60 h 144"/>
                  <a:gd name="T4" fmla="*/ 29 w 65"/>
                  <a:gd name="T5" fmla="*/ 108 h 144"/>
                  <a:gd name="T6" fmla="*/ 14 w 65"/>
                  <a:gd name="T7" fmla="*/ 123 h 144"/>
                  <a:gd name="T8" fmla="*/ 0 w 65"/>
                  <a:gd name="T9" fmla="*/ 141 h 144"/>
                  <a:gd name="T10" fmla="*/ 17 w 65"/>
                  <a:gd name="T11" fmla="*/ 144 h 144"/>
                  <a:gd name="T12" fmla="*/ 25 w 65"/>
                  <a:gd name="T13" fmla="*/ 134 h 144"/>
                  <a:gd name="T14" fmla="*/ 40 w 65"/>
                  <a:gd name="T15" fmla="*/ 119 h 144"/>
                  <a:gd name="T16" fmla="*/ 65 w 65"/>
                  <a:gd name="T17" fmla="*/ 60 h 144"/>
                  <a:gd name="T18" fmla="*/ 65 w 65"/>
                  <a:gd name="T19" fmla="*/ 10 h 144"/>
                  <a:gd name="T20" fmla="*/ 49 w 65"/>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144">
                    <a:moveTo>
                      <a:pt x="49" y="0"/>
                    </a:moveTo>
                    <a:cubicBezTo>
                      <a:pt x="49" y="60"/>
                      <a:pt x="49" y="60"/>
                      <a:pt x="49" y="60"/>
                    </a:cubicBezTo>
                    <a:cubicBezTo>
                      <a:pt x="49" y="78"/>
                      <a:pt x="42" y="95"/>
                      <a:pt x="29" y="108"/>
                    </a:cubicBezTo>
                    <a:cubicBezTo>
                      <a:pt x="14" y="123"/>
                      <a:pt x="14" y="123"/>
                      <a:pt x="14" y="123"/>
                    </a:cubicBezTo>
                    <a:cubicBezTo>
                      <a:pt x="8" y="128"/>
                      <a:pt x="4" y="134"/>
                      <a:pt x="0" y="141"/>
                    </a:cubicBezTo>
                    <a:cubicBezTo>
                      <a:pt x="6" y="141"/>
                      <a:pt x="12" y="142"/>
                      <a:pt x="17" y="144"/>
                    </a:cubicBezTo>
                    <a:cubicBezTo>
                      <a:pt x="19" y="140"/>
                      <a:pt x="22" y="137"/>
                      <a:pt x="25" y="134"/>
                    </a:cubicBezTo>
                    <a:cubicBezTo>
                      <a:pt x="40" y="119"/>
                      <a:pt x="40" y="119"/>
                      <a:pt x="40" y="119"/>
                    </a:cubicBezTo>
                    <a:cubicBezTo>
                      <a:pt x="56" y="103"/>
                      <a:pt x="65" y="82"/>
                      <a:pt x="65" y="60"/>
                    </a:cubicBezTo>
                    <a:cubicBezTo>
                      <a:pt x="65" y="10"/>
                      <a:pt x="65" y="10"/>
                      <a:pt x="65" y="10"/>
                    </a:cubicBezTo>
                    <a:cubicBezTo>
                      <a:pt x="59" y="6"/>
                      <a:pt x="54" y="3"/>
                      <a:pt x="49" y="0"/>
                    </a:cubicBezTo>
                  </a:path>
                </a:pathLst>
              </a:custGeom>
              <a:solidFill>
                <a:srgbClr val="3359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6" name="Freeform 83"/>
              <p:cNvSpPr>
                <a:spLocks/>
              </p:cNvSpPr>
              <p:nvPr/>
            </p:nvSpPr>
            <p:spPr bwMode="auto">
              <a:xfrm>
                <a:off x="1566" y="1860"/>
                <a:ext cx="43" cy="230"/>
              </a:xfrm>
              <a:custGeom>
                <a:avLst/>
                <a:gdLst>
                  <a:gd name="T0" fmla="*/ 0 w 24"/>
                  <a:gd name="T1" fmla="*/ 0 h 128"/>
                  <a:gd name="T2" fmla="*/ 0 w 24"/>
                  <a:gd name="T3" fmla="*/ 128 h 128"/>
                  <a:gd name="T4" fmla="*/ 24 w 24"/>
                  <a:gd name="T5" fmla="*/ 124 h 128"/>
                  <a:gd name="T6" fmla="*/ 24 w 24"/>
                  <a:gd name="T7" fmla="*/ 27 h 128"/>
                  <a:gd name="T8" fmla="*/ 0 w 24"/>
                  <a:gd name="T9" fmla="*/ 0 h 128"/>
                </a:gdLst>
                <a:ahLst/>
                <a:cxnLst>
                  <a:cxn ang="0">
                    <a:pos x="T0" y="T1"/>
                  </a:cxn>
                  <a:cxn ang="0">
                    <a:pos x="T2" y="T3"/>
                  </a:cxn>
                  <a:cxn ang="0">
                    <a:pos x="T4" y="T5"/>
                  </a:cxn>
                  <a:cxn ang="0">
                    <a:pos x="T6" y="T7"/>
                  </a:cxn>
                  <a:cxn ang="0">
                    <a:pos x="T8" y="T9"/>
                  </a:cxn>
                </a:cxnLst>
                <a:rect l="0" t="0" r="r" b="b"/>
                <a:pathLst>
                  <a:path w="24" h="128">
                    <a:moveTo>
                      <a:pt x="0" y="0"/>
                    </a:moveTo>
                    <a:cubicBezTo>
                      <a:pt x="0" y="128"/>
                      <a:pt x="0" y="128"/>
                      <a:pt x="0" y="128"/>
                    </a:cubicBezTo>
                    <a:cubicBezTo>
                      <a:pt x="24" y="124"/>
                      <a:pt x="24" y="124"/>
                      <a:pt x="24" y="124"/>
                    </a:cubicBezTo>
                    <a:cubicBezTo>
                      <a:pt x="24" y="27"/>
                      <a:pt x="24" y="27"/>
                      <a:pt x="24" y="27"/>
                    </a:cubicBezTo>
                    <a:cubicBezTo>
                      <a:pt x="17" y="17"/>
                      <a:pt x="9" y="8"/>
                      <a:pt x="0" y="0"/>
                    </a:cubicBezTo>
                  </a:path>
                </a:pathLst>
              </a:custGeom>
              <a:solidFill>
                <a:srgbClr val="4094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7" name="Freeform 84"/>
              <p:cNvSpPr>
                <a:spLocks/>
              </p:cNvSpPr>
              <p:nvPr/>
            </p:nvSpPr>
            <p:spPr bwMode="auto">
              <a:xfrm>
                <a:off x="994" y="1869"/>
                <a:ext cx="43" cy="311"/>
              </a:xfrm>
              <a:custGeom>
                <a:avLst/>
                <a:gdLst>
                  <a:gd name="T0" fmla="*/ 24 w 24"/>
                  <a:gd name="T1" fmla="*/ 0 h 173"/>
                  <a:gd name="T2" fmla="*/ 0 w 24"/>
                  <a:gd name="T3" fmla="*/ 29 h 173"/>
                  <a:gd name="T4" fmla="*/ 0 w 24"/>
                  <a:gd name="T5" fmla="*/ 173 h 173"/>
                  <a:gd name="T6" fmla="*/ 24 w 24"/>
                  <a:gd name="T7" fmla="*/ 170 h 173"/>
                  <a:gd name="T8" fmla="*/ 24 w 24"/>
                  <a:gd name="T9" fmla="*/ 0 h 173"/>
                </a:gdLst>
                <a:ahLst/>
                <a:cxnLst>
                  <a:cxn ang="0">
                    <a:pos x="T0" y="T1"/>
                  </a:cxn>
                  <a:cxn ang="0">
                    <a:pos x="T2" y="T3"/>
                  </a:cxn>
                  <a:cxn ang="0">
                    <a:pos x="T4" y="T5"/>
                  </a:cxn>
                  <a:cxn ang="0">
                    <a:pos x="T6" y="T7"/>
                  </a:cxn>
                  <a:cxn ang="0">
                    <a:pos x="T8" y="T9"/>
                  </a:cxn>
                </a:cxnLst>
                <a:rect l="0" t="0" r="r" b="b"/>
                <a:pathLst>
                  <a:path w="24" h="173">
                    <a:moveTo>
                      <a:pt x="24" y="0"/>
                    </a:moveTo>
                    <a:cubicBezTo>
                      <a:pt x="15" y="9"/>
                      <a:pt x="7" y="19"/>
                      <a:pt x="0" y="29"/>
                    </a:cubicBezTo>
                    <a:cubicBezTo>
                      <a:pt x="0" y="173"/>
                      <a:pt x="0" y="173"/>
                      <a:pt x="0" y="173"/>
                    </a:cubicBezTo>
                    <a:cubicBezTo>
                      <a:pt x="24" y="170"/>
                      <a:pt x="24" y="170"/>
                      <a:pt x="24" y="170"/>
                    </a:cubicBezTo>
                    <a:cubicBezTo>
                      <a:pt x="24" y="0"/>
                      <a:pt x="24" y="0"/>
                      <a:pt x="24" y="0"/>
                    </a:cubicBezTo>
                  </a:path>
                </a:pathLst>
              </a:custGeom>
              <a:solidFill>
                <a:srgbClr val="4094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8" name="Freeform 85"/>
              <p:cNvSpPr>
                <a:spLocks/>
              </p:cNvSpPr>
              <p:nvPr/>
            </p:nvSpPr>
            <p:spPr bwMode="auto">
              <a:xfrm>
                <a:off x="1288" y="2072"/>
                <a:ext cx="181" cy="61"/>
              </a:xfrm>
              <a:custGeom>
                <a:avLst/>
                <a:gdLst>
                  <a:gd name="T0" fmla="*/ 56 w 101"/>
                  <a:gd name="T1" fmla="*/ 0 h 34"/>
                  <a:gd name="T2" fmla="*/ 11 w 101"/>
                  <a:gd name="T3" fmla="*/ 19 h 34"/>
                  <a:gd name="T4" fmla="*/ 0 w 101"/>
                  <a:gd name="T5" fmla="*/ 34 h 34"/>
                  <a:gd name="T6" fmla="*/ 42 w 101"/>
                  <a:gd name="T7" fmla="*/ 28 h 34"/>
                  <a:gd name="T8" fmla="*/ 40 w 101"/>
                  <a:gd name="T9" fmla="*/ 17 h 34"/>
                  <a:gd name="T10" fmla="*/ 72 w 101"/>
                  <a:gd name="T11" fmla="*/ 17 h 34"/>
                  <a:gd name="T12" fmla="*/ 72 w 101"/>
                  <a:gd name="T13" fmla="*/ 23 h 34"/>
                  <a:gd name="T14" fmla="*/ 101 w 101"/>
                  <a:gd name="T15" fmla="*/ 18 h 34"/>
                  <a:gd name="T16" fmla="*/ 56 w 101"/>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34">
                    <a:moveTo>
                      <a:pt x="56" y="0"/>
                    </a:moveTo>
                    <a:cubicBezTo>
                      <a:pt x="39" y="0"/>
                      <a:pt x="23" y="7"/>
                      <a:pt x="11" y="19"/>
                    </a:cubicBezTo>
                    <a:cubicBezTo>
                      <a:pt x="7" y="23"/>
                      <a:pt x="3" y="29"/>
                      <a:pt x="0" y="34"/>
                    </a:cubicBezTo>
                    <a:cubicBezTo>
                      <a:pt x="42" y="28"/>
                      <a:pt x="42" y="28"/>
                      <a:pt x="42" y="28"/>
                    </a:cubicBezTo>
                    <a:cubicBezTo>
                      <a:pt x="40" y="17"/>
                      <a:pt x="40" y="17"/>
                      <a:pt x="40" y="17"/>
                    </a:cubicBezTo>
                    <a:cubicBezTo>
                      <a:pt x="72" y="17"/>
                      <a:pt x="72" y="17"/>
                      <a:pt x="72" y="17"/>
                    </a:cubicBezTo>
                    <a:cubicBezTo>
                      <a:pt x="72" y="23"/>
                      <a:pt x="72" y="23"/>
                      <a:pt x="72" y="23"/>
                    </a:cubicBezTo>
                    <a:cubicBezTo>
                      <a:pt x="101" y="18"/>
                      <a:pt x="101" y="18"/>
                      <a:pt x="101" y="18"/>
                    </a:cubicBezTo>
                    <a:cubicBezTo>
                      <a:pt x="90" y="7"/>
                      <a:pt x="74" y="0"/>
                      <a:pt x="56" y="0"/>
                    </a:cubicBezTo>
                  </a:path>
                </a:pathLst>
              </a:custGeom>
              <a:solidFill>
                <a:srgbClr val="A3A0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49" name="Freeform 86"/>
              <p:cNvSpPr>
                <a:spLocks/>
              </p:cNvSpPr>
              <p:nvPr/>
            </p:nvSpPr>
            <p:spPr bwMode="auto">
              <a:xfrm>
                <a:off x="1261" y="2050"/>
                <a:ext cx="234" cy="88"/>
              </a:xfrm>
              <a:custGeom>
                <a:avLst/>
                <a:gdLst>
                  <a:gd name="T0" fmla="*/ 71 w 130"/>
                  <a:gd name="T1" fmla="*/ 0 h 49"/>
                  <a:gd name="T2" fmla="*/ 30 w 130"/>
                  <a:gd name="T3" fmla="*/ 12 h 49"/>
                  <a:gd name="T4" fmla="*/ 6 w 130"/>
                  <a:gd name="T5" fmla="*/ 38 h 49"/>
                  <a:gd name="T6" fmla="*/ 0 w 130"/>
                  <a:gd name="T7" fmla="*/ 49 h 49"/>
                  <a:gd name="T8" fmla="*/ 15 w 130"/>
                  <a:gd name="T9" fmla="*/ 46 h 49"/>
                  <a:gd name="T10" fmla="*/ 26 w 130"/>
                  <a:gd name="T11" fmla="*/ 31 h 49"/>
                  <a:gd name="T12" fmla="*/ 71 w 130"/>
                  <a:gd name="T13" fmla="*/ 12 h 49"/>
                  <a:gd name="T14" fmla="*/ 116 w 130"/>
                  <a:gd name="T15" fmla="*/ 30 h 49"/>
                  <a:gd name="T16" fmla="*/ 130 w 130"/>
                  <a:gd name="T17" fmla="*/ 28 h 49"/>
                  <a:gd name="T18" fmla="*/ 91 w 130"/>
                  <a:gd name="T19" fmla="*/ 3 h 49"/>
                  <a:gd name="T20" fmla="*/ 74 w 130"/>
                  <a:gd name="T21" fmla="*/ 0 h 49"/>
                  <a:gd name="T22" fmla="*/ 71 w 130"/>
                  <a:gd name="T2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0" h="49">
                    <a:moveTo>
                      <a:pt x="71" y="0"/>
                    </a:moveTo>
                    <a:cubicBezTo>
                      <a:pt x="56" y="0"/>
                      <a:pt x="42" y="5"/>
                      <a:pt x="30" y="12"/>
                    </a:cubicBezTo>
                    <a:cubicBezTo>
                      <a:pt x="20" y="19"/>
                      <a:pt x="12" y="28"/>
                      <a:pt x="6" y="38"/>
                    </a:cubicBezTo>
                    <a:cubicBezTo>
                      <a:pt x="4" y="41"/>
                      <a:pt x="2" y="45"/>
                      <a:pt x="0" y="49"/>
                    </a:cubicBezTo>
                    <a:cubicBezTo>
                      <a:pt x="15" y="46"/>
                      <a:pt x="15" y="46"/>
                      <a:pt x="15" y="46"/>
                    </a:cubicBezTo>
                    <a:cubicBezTo>
                      <a:pt x="18" y="41"/>
                      <a:pt x="22" y="35"/>
                      <a:pt x="26" y="31"/>
                    </a:cubicBezTo>
                    <a:cubicBezTo>
                      <a:pt x="38" y="19"/>
                      <a:pt x="54" y="12"/>
                      <a:pt x="71" y="12"/>
                    </a:cubicBezTo>
                    <a:cubicBezTo>
                      <a:pt x="89" y="12"/>
                      <a:pt x="105" y="19"/>
                      <a:pt x="116" y="30"/>
                    </a:cubicBezTo>
                    <a:cubicBezTo>
                      <a:pt x="130" y="28"/>
                      <a:pt x="130" y="28"/>
                      <a:pt x="130" y="28"/>
                    </a:cubicBezTo>
                    <a:cubicBezTo>
                      <a:pt x="120" y="16"/>
                      <a:pt x="107" y="7"/>
                      <a:pt x="91" y="3"/>
                    </a:cubicBezTo>
                    <a:cubicBezTo>
                      <a:pt x="86" y="1"/>
                      <a:pt x="80" y="0"/>
                      <a:pt x="74" y="0"/>
                    </a:cubicBezTo>
                    <a:cubicBezTo>
                      <a:pt x="73" y="0"/>
                      <a:pt x="72" y="0"/>
                      <a:pt x="71" y="0"/>
                    </a:cubicBezTo>
                  </a:path>
                </a:pathLst>
              </a:custGeom>
              <a:solidFill>
                <a:srgbClr val="B930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50" name="Freeform 87"/>
              <p:cNvSpPr>
                <a:spLocks/>
              </p:cNvSpPr>
              <p:nvPr/>
            </p:nvSpPr>
            <p:spPr bwMode="auto">
              <a:xfrm>
                <a:off x="1360" y="2102"/>
                <a:ext cx="57" cy="20"/>
              </a:xfrm>
              <a:custGeom>
                <a:avLst/>
                <a:gdLst>
                  <a:gd name="T0" fmla="*/ 57 w 57"/>
                  <a:gd name="T1" fmla="*/ 0 h 20"/>
                  <a:gd name="T2" fmla="*/ 0 w 57"/>
                  <a:gd name="T3" fmla="*/ 0 h 20"/>
                  <a:gd name="T4" fmla="*/ 4 w 57"/>
                  <a:gd name="T5" fmla="*/ 20 h 20"/>
                  <a:gd name="T6" fmla="*/ 57 w 57"/>
                  <a:gd name="T7" fmla="*/ 11 h 20"/>
                  <a:gd name="T8" fmla="*/ 57 w 57"/>
                  <a:gd name="T9" fmla="*/ 0 h 20"/>
                </a:gdLst>
                <a:ahLst/>
                <a:cxnLst>
                  <a:cxn ang="0">
                    <a:pos x="T0" y="T1"/>
                  </a:cxn>
                  <a:cxn ang="0">
                    <a:pos x="T2" y="T3"/>
                  </a:cxn>
                  <a:cxn ang="0">
                    <a:pos x="T4" y="T5"/>
                  </a:cxn>
                  <a:cxn ang="0">
                    <a:pos x="T6" y="T7"/>
                  </a:cxn>
                  <a:cxn ang="0">
                    <a:pos x="T8" y="T9"/>
                  </a:cxn>
                </a:cxnLst>
                <a:rect l="0" t="0" r="r" b="b"/>
                <a:pathLst>
                  <a:path w="57" h="20">
                    <a:moveTo>
                      <a:pt x="57" y="0"/>
                    </a:moveTo>
                    <a:lnTo>
                      <a:pt x="0" y="0"/>
                    </a:lnTo>
                    <a:lnTo>
                      <a:pt x="4" y="20"/>
                    </a:lnTo>
                    <a:lnTo>
                      <a:pt x="57" y="11"/>
                    </a:lnTo>
                    <a:lnTo>
                      <a:pt x="57" y="0"/>
                    </a:lnTo>
                    <a:close/>
                  </a:path>
                </a:pathLst>
              </a:custGeom>
              <a:solidFill>
                <a:srgbClr val="B930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51" name="Freeform 88"/>
              <p:cNvSpPr>
                <a:spLocks/>
              </p:cNvSpPr>
              <p:nvPr/>
            </p:nvSpPr>
            <p:spPr bwMode="auto">
              <a:xfrm>
                <a:off x="1360" y="2102"/>
                <a:ext cx="57" cy="20"/>
              </a:xfrm>
              <a:custGeom>
                <a:avLst/>
                <a:gdLst>
                  <a:gd name="T0" fmla="*/ 57 w 57"/>
                  <a:gd name="T1" fmla="*/ 0 h 20"/>
                  <a:gd name="T2" fmla="*/ 0 w 57"/>
                  <a:gd name="T3" fmla="*/ 0 h 20"/>
                  <a:gd name="T4" fmla="*/ 4 w 57"/>
                  <a:gd name="T5" fmla="*/ 20 h 20"/>
                  <a:gd name="T6" fmla="*/ 57 w 57"/>
                  <a:gd name="T7" fmla="*/ 11 h 20"/>
                  <a:gd name="T8" fmla="*/ 57 w 57"/>
                  <a:gd name="T9" fmla="*/ 0 h 20"/>
                </a:gdLst>
                <a:ahLst/>
                <a:cxnLst>
                  <a:cxn ang="0">
                    <a:pos x="T0" y="T1"/>
                  </a:cxn>
                  <a:cxn ang="0">
                    <a:pos x="T2" y="T3"/>
                  </a:cxn>
                  <a:cxn ang="0">
                    <a:pos x="T4" y="T5"/>
                  </a:cxn>
                  <a:cxn ang="0">
                    <a:pos x="T6" y="T7"/>
                  </a:cxn>
                  <a:cxn ang="0">
                    <a:pos x="T8" y="T9"/>
                  </a:cxn>
                </a:cxnLst>
                <a:rect l="0" t="0" r="r" b="b"/>
                <a:pathLst>
                  <a:path w="57" h="20">
                    <a:moveTo>
                      <a:pt x="57" y="0"/>
                    </a:moveTo>
                    <a:lnTo>
                      <a:pt x="0" y="0"/>
                    </a:lnTo>
                    <a:lnTo>
                      <a:pt x="4" y="20"/>
                    </a:lnTo>
                    <a:lnTo>
                      <a:pt x="57" y="11"/>
                    </a:lnTo>
                    <a:lnTo>
                      <a:pt x="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52" name="Freeform 89"/>
              <p:cNvSpPr>
                <a:spLocks noEditPoints="1"/>
              </p:cNvSpPr>
              <p:nvPr/>
            </p:nvSpPr>
            <p:spPr bwMode="auto">
              <a:xfrm>
                <a:off x="709" y="1603"/>
                <a:ext cx="1194" cy="1056"/>
              </a:xfrm>
              <a:custGeom>
                <a:avLst/>
                <a:gdLst>
                  <a:gd name="T0" fmla="*/ 333 w 666"/>
                  <a:gd name="T1" fmla="*/ 84 h 588"/>
                  <a:gd name="T2" fmla="*/ 456 w 666"/>
                  <a:gd name="T3" fmla="*/ 124 h 588"/>
                  <a:gd name="T4" fmla="*/ 502 w 666"/>
                  <a:gd name="T5" fmla="*/ 417 h 588"/>
                  <a:gd name="T6" fmla="*/ 333 w 666"/>
                  <a:gd name="T7" fmla="*/ 504 h 588"/>
                  <a:gd name="T8" fmla="*/ 210 w 666"/>
                  <a:gd name="T9" fmla="*/ 463 h 588"/>
                  <a:gd name="T10" fmla="*/ 163 w 666"/>
                  <a:gd name="T11" fmla="*/ 170 h 588"/>
                  <a:gd name="T12" fmla="*/ 333 w 666"/>
                  <a:gd name="T13" fmla="*/ 84 h 588"/>
                  <a:gd name="T14" fmla="*/ 333 w 666"/>
                  <a:gd name="T15" fmla="*/ 0 h 588"/>
                  <a:gd name="T16" fmla="*/ 333 w 666"/>
                  <a:gd name="T17" fmla="*/ 84 h 588"/>
                  <a:gd name="T18" fmla="*/ 333 w 666"/>
                  <a:gd name="T19" fmla="*/ 0 h 588"/>
                  <a:gd name="T20" fmla="*/ 333 w 666"/>
                  <a:gd name="T21" fmla="*/ 0 h 588"/>
                  <a:gd name="T22" fmla="*/ 95 w 666"/>
                  <a:gd name="T23" fmla="*/ 121 h 588"/>
                  <a:gd name="T24" fmla="*/ 160 w 666"/>
                  <a:gd name="T25" fmla="*/ 531 h 588"/>
                  <a:gd name="T26" fmla="*/ 333 w 666"/>
                  <a:gd name="T27" fmla="*/ 588 h 588"/>
                  <a:gd name="T28" fmla="*/ 570 w 666"/>
                  <a:gd name="T29" fmla="*/ 467 h 588"/>
                  <a:gd name="T30" fmla="*/ 506 w 666"/>
                  <a:gd name="T31" fmla="*/ 56 h 588"/>
                  <a:gd name="T32" fmla="*/ 333 w 666"/>
                  <a:gd name="T33" fmla="*/ 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6" h="588">
                    <a:moveTo>
                      <a:pt x="333" y="84"/>
                    </a:moveTo>
                    <a:cubicBezTo>
                      <a:pt x="376" y="84"/>
                      <a:pt x="419" y="97"/>
                      <a:pt x="456" y="124"/>
                    </a:cubicBezTo>
                    <a:cubicBezTo>
                      <a:pt x="550" y="193"/>
                      <a:pt x="571" y="324"/>
                      <a:pt x="502" y="417"/>
                    </a:cubicBezTo>
                    <a:cubicBezTo>
                      <a:pt x="461" y="474"/>
                      <a:pt x="397" y="504"/>
                      <a:pt x="333" y="504"/>
                    </a:cubicBezTo>
                    <a:cubicBezTo>
                      <a:pt x="290" y="504"/>
                      <a:pt x="247" y="490"/>
                      <a:pt x="210" y="463"/>
                    </a:cubicBezTo>
                    <a:cubicBezTo>
                      <a:pt x="116" y="395"/>
                      <a:pt x="95" y="264"/>
                      <a:pt x="163" y="170"/>
                    </a:cubicBezTo>
                    <a:cubicBezTo>
                      <a:pt x="204" y="114"/>
                      <a:pt x="268" y="84"/>
                      <a:pt x="333" y="84"/>
                    </a:cubicBezTo>
                    <a:moveTo>
                      <a:pt x="333" y="0"/>
                    </a:moveTo>
                    <a:cubicBezTo>
                      <a:pt x="333" y="84"/>
                      <a:pt x="333" y="84"/>
                      <a:pt x="333" y="84"/>
                    </a:cubicBezTo>
                    <a:cubicBezTo>
                      <a:pt x="333" y="0"/>
                      <a:pt x="333" y="0"/>
                      <a:pt x="333" y="0"/>
                    </a:cubicBezTo>
                    <a:cubicBezTo>
                      <a:pt x="333" y="0"/>
                      <a:pt x="333" y="0"/>
                      <a:pt x="333" y="0"/>
                    </a:cubicBezTo>
                    <a:cubicBezTo>
                      <a:pt x="239" y="0"/>
                      <a:pt x="151" y="45"/>
                      <a:pt x="95" y="121"/>
                    </a:cubicBezTo>
                    <a:cubicBezTo>
                      <a:pt x="0" y="252"/>
                      <a:pt x="29" y="436"/>
                      <a:pt x="160" y="531"/>
                    </a:cubicBezTo>
                    <a:cubicBezTo>
                      <a:pt x="211" y="568"/>
                      <a:pt x="270" y="588"/>
                      <a:pt x="333" y="588"/>
                    </a:cubicBezTo>
                    <a:cubicBezTo>
                      <a:pt x="426" y="588"/>
                      <a:pt x="515" y="542"/>
                      <a:pt x="570" y="467"/>
                    </a:cubicBezTo>
                    <a:cubicBezTo>
                      <a:pt x="666" y="336"/>
                      <a:pt x="637" y="152"/>
                      <a:pt x="506" y="56"/>
                    </a:cubicBezTo>
                    <a:cubicBezTo>
                      <a:pt x="455" y="20"/>
                      <a:pt x="395" y="0"/>
                      <a:pt x="333" y="0"/>
                    </a:cubicBezTo>
                    <a:close/>
                  </a:path>
                </a:pathLst>
              </a:custGeom>
              <a:solidFill>
                <a:srgbClr val="595A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53" name="Freeform 90"/>
              <p:cNvSpPr>
                <a:spLocks/>
              </p:cNvSpPr>
              <p:nvPr/>
            </p:nvSpPr>
            <p:spPr bwMode="auto">
              <a:xfrm>
                <a:off x="1742" y="2515"/>
                <a:ext cx="316" cy="250"/>
              </a:xfrm>
              <a:custGeom>
                <a:avLst/>
                <a:gdLst>
                  <a:gd name="T0" fmla="*/ 0 w 176"/>
                  <a:gd name="T1" fmla="*/ 0 h 139"/>
                  <a:gd name="T2" fmla="*/ 22 w 176"/>
                  <a:gd name="T3" fmla="*/ 45 h 139"/>
                  <a:gd name="T4" fmla="*/ 148 w 176"/>
                  <a:gd name="T5" fmla="*/ 139 h 139"/>
                  <a:gd name="T6" fmla="*/ 176 w 176"/>
                  <a:gd name="T7" fmla="*/ 92 h 139"/>
                  <a:gd name="T8" fmla="*/ 176 w 176"/>
                  <a:gd name="T9" fmla="*/ 92 h 139"/>
                  <a:gd name="T10" fmla="*/ 149 w 176"/>
                  <a:gd name="T11" fmla="*/ 138 h 139"/>
                  <a:gd name="T12" fmla="*/ 22 w 176"/>
                  <a:gd name="T13" fmla="*/ 44 h 139"/>
                  <a:gd name="T14" fmla="*/ 0 w 176"/>
                  <a:gd name="T15" fmla="*/ 0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6" h="139">
                    <a:moveTo>
                      <a:pt x="0" y="0"/>
                    </a:moveTo>
                    <a:cubicBezTo>
                      <a:pt x="0" y="18"/>
                      <a:pt x="7" y="35"/>
                      <a:pt x="22" y="45"/>
                    </a:cubicBezTo>
                    <a:cubicBezTo>
                      <a:pt x="148" y="139"/>
                      <a:pt x="148" y="139"/>
                      <a:pt x="148" y="139"/>
                    </a:cubicBezTo>
                    <a:cubicBezTo>
                      <a:pt x="158" y="124"/>
                      <a:pt x="168" y="108"/>
                      <a:pt x="176" y="92"/>
                    </a:cubicBezTo>
                    <a:cubicBezTo>
                      <a:pt x="176" y="92"/>
                      <a:pt x="176" y="92"/>
                      <a:pt x="176" y="92"/>
                    </a:cubicBezTo>
                    <a:cubicBezTo>
                      <a:pt x="168" y="108"/>
                      <a:pt x="159" y="123"/>
                      <a:pt x="149" y="138"/>
                    </a:cubicBezTo>
                    <a:cubicBezTo>
                      <a:pt x="22" y="44"/>
                      <a:pt x="22" y="44"/>
                      <a:pt x="22" y="44"/>
                    </a:cubicBezTo>
                    <a:cubicBezTo>
                      <a:pt x="8" y="33"/>
                      <a:pt x="0" y="17"/>
                      <a:pt x="0" y="0"/>
                    </a:cubicBezTo>
                  </a:path>
                </a:pathLst>
              </a:custGeom>
              <a:solidFill>
                <a:srgbClr val="AEAA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254" name="Freeform 91"/>
              <p:cNvSpPr>
                <a:spLocks/>
              </p:cNvSpPr>
              <p:nvPr/>
            </p:nvSpPr>
            <p:spPr bwMode="auto">
              <a:xfrm>
                <a:off x="1742" y="2462"/>
                <a:ext cx="316" cy="301"/>
              </a:xfrm>
              <a:custGeom>
                <a:avLst/>
                <a:gdLst>
                  <a:gd name="T0" fmla="*/ 11 w 176"/>
                  <a:gd name="T1" fmla="*/ 0 h 168"/>
                  <a:gd name="T2" fmla="*/ 0 w 176"/>
                  <a:gd name="T3" fmla="*/ 30 h 168"/>
                  <a:gd name="T4" fmla="*/ 22 w 176"/>
                  <a:gd name="T5" fmla="*/ 74 h 168"/>
                  <a:gd name="T6" fmla="*/ 149 w 176"/>
                  <a:gd name="T7" fmla="*/ 168 h 168"/>
                  <a:gd name="T8" fmla="*/ 176 w 176"/>
                  <a:gd name="T9" fmla="*/ 122 h 168"/>
                  <a:gd name="T10" fmla="*/ 11 w 176"/>
                  <a:gd name="T11" fmla="*/ 0 h 168"/>
                </a:gdLst>
                <a:ahLst/>
                <a:cxnLst>
                  <a:cxn ang="0">
                    <a:pos x="T0" y="T1"/>
                  </a:cxn>
                  <a:cxn ang="0">
                    <a:pos x="T2" y="T3"/>
                  </a:cxn>
                  <a:cxn ang="0">
                    <a:pos x="T4" y="T5"/>
                  </a:cxn>
                  <a:cxn ang="0">
                    <a:pos x="T6" y="T7"/>
                  </a:cxn>
                  <a:cxn ang="0">
                    <a:pos x="T8" y="T9"/>
                  </a:cxn>
                  <a:cxn ang="0">
                    <a:pos x="T10" y="T11"/>
                  </a:cxn>
                </a:cxnLst>
                <a:rect l="0" t="0" r="r" b="b"/>
                <a:pathLst>
                  <a:path w="176" h="168">
                    <a:moveTo>
                      <a:pt x="11" y="0"/>
                    </a:moveTo>
                    <a:cubicBezTo>
                      <a:pt x="4" y="9"/>
                      <a:pt x="0" y="20"/>
                      <a:pt x="0" y="30"/>
                    </a:cubicBezTo>
                    <a:cubicBezTo>
                      <a:pt x="0" y="47"/>
                      <a:pt x="8" y="63"/>
                      <a:pt x="22" y="74"/>
                    </a:cubicBezTo>
                    <a:cubicBezTo>
                      <a:pt x="149" y="168"/>
                      <a:pt x="149" y="168"/>
                      <a:pt x="149" y="168"/>
                    </a:cubicBezTo>
                    <a:cubicBezTo>
                      <a:pt x="159" y="153"/>
                      <a:pt x="168" y="138"/>
                      <a:pt x="176" y="122"/>
                    </a:cubicBezTo>
                    <a:cubicBezTo>
                      <a:pt x="11" y="0"/>
                      <a:pt x="11" y="0"/>
                      <a:pt x="11" y="0"/>
                    </a:cubicBezTo>
                  </a:path>
                </a:pathLst>
              </a:custGeom>
              <a:solidFill>
                <a:srgbClr val="2C8E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grpSp>
      </p:grpSp>
    </p:spTree>
    <p:extLst>
      <p:ext uri="{BB962C8B-B14F-4D97-AF65-F5344CB8AC3E}">
        <p14:creationId xmlns:p14="http://schemas.microsoft.com/office/powerpoint/2010/main" val="72528339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5A3F2-6C8D-4F72-ACAA-D5F1AEE652A6}"/>
              </a:ext>
            </a:extLst>
          </p:cNvPr>
          <p:cNvSpPr>
            <a:spLocks noGrp="1"/>
          </p:cNvSpPr>
          <p:nvPr>
            <p:ph type="title"/>
          </p:nvPr>
        </p:nvSpPr>
        <p:spPr>
          <a:xfrm>
            <a:off x="395785" y="373834"/>
            <a:ext cx="11382233" cy="767639"/>
          </a:xfrm>
        </p:spPr>
        <p:txBody>
          <a:bodyPr/>
          <a:lstStyle/>
          <a:p>
            <a:r>
              <a:rPr lang="en-US" dirty="0"/>
              <a:t>Challenges</a:t>
            </a:r>
            <a:endParaRPr lang="en-IN" dirty="0"/>
          </a:p>
        </p:txBody>
      </p:sp>
      <p:graphicFrame>
        <p:nvGraphicFramePr>
          <p:cNvPr id="6" name="Content Placeholder 5">
            <a:extLst>
              <a:ext uri="{FF2B5EF4-FFF2-40B4-BE49-F238E27FC236}">
                <a16:creationId xmlns:a16="http://schemas.microsoft.com/office/drawing/2014/main" id="{1FA8F37B-254B-466D-945B-A8B2E1EC0D86}"/>
              </a:ext>
            </a:extLst>
          </p:cNvPr>
          <p:cNvGraphicFramePr>
            <a:graphicFrameLocks noGrp="1"/>
          </p:cNvGraphicFramePr>
          <p:nvPr>
            <p:ph idx="1"/>
          </p:nvPr>
        </p:nvGraphicFramePr>
        <p:xfrm>
          <a:off x="395785" y="1399293"/>
          <a:ext cx="11382233" cy="50455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8433F89A-8B1F-49A1-A99A-D934E307F3F9}"/>
              </a:ext>
            </a:extLst>
          </p:cNvPr>
          <p:cNvSpPr>
            <a:spLocks noGrp="1"/>
          </p:cNvSpPr>
          <p:nvPr>
            <p:ph type="sldNum" sz="quarter" idx="12"/>
          </p:nvPr>
        </p:nvSpPr>
        <p:spPr/>
        <p:txBody>
          <a:bodyPr/>
          <a:lstStyle/>
          <a:p>
            <a:fld id="{812568EF-7BAD-4945-B6F2-C41C476107F9}" type="slidenum">
              <a:rPr lang="en-US" smtClean="0"/>
              <a:pPr/>
              <a:t>5</a:t>
            </a:fld>
            <a:endParaRPr lang="en-US"/>
          </a:p>
        </p:txBody>
      </p:sp>
    </p:spTree>
    <p:extLst>
      <p:ext uri="{BB962C8B-B14F-4D97-AF65-F5344CB8AC3E}">
        <p14:creationId xmlns:p14="http://schemas.microsoft.com/office/powerpoint/2010/main" val="79418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ECBE9F90-1F81-4BCC-B693-F9684F60A398}"/>
                                            </p:graphicEl>
                                          </p:spTgt>
                                        </p:tgtEl>
                                        <p:attrNameLst>
                                          <p:attrName>style.visibility</p:attrName>
                                        </p:attrNameLst>
                                      </p:cBhvr>
                                      <p:to>
                                        <p:strVal val="visible"/>
                                      </p:to>
                                    </p:set>
                                    <p:animEffect transition="in" filter="fade">
                                      <p:cBhvr>
                                        <p:cTn id="7" dur="500"/>
                                        <p:tgtEl>
                                          <p:spTgt spid="6">
                                            <p:graphicEl>
                                              <a:dgm id="{ECBE9F90-1F81-4BCC-B693-F9684F60A398}"/>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A4F19D71-AF54-4F96-93A6-A61B5BC57255}"/>
                                            </p:graphicEl>
                                          </p:spTgt>
                                        </p:tgtEl>
                                        <p:attrNameLst>
                                          <p:attrName>style.visibility</p:attrName>
                                        </p:attrNameLst>
                                      </p:cBhvr>
                                      <p:to>
                                        <p:strVal val="visible"/>
                                      </p:to>
                                    </p:set>
                                    <p:animEffect transition="in" filter="fade">
                                      <p:cBhvr>
                                        <p:cTn id="12" dur="500"/>
                                        <p:tgtEl>
                                          <p:spTgt spid="6">
                                            <p:graphicEl>
                                              <a:dgm id="{A4F19D71-AF54-4F96-93A6-A61B5BC57255}"/>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graphicEl>
                                              <a:dgm id="{23A7C8B2-FE6A-4FF4-A43B-FC0323EB8B71}"/>
                                            </p:graphicEl>
                                          </p:spTgt>
                                        </p:tgtEl>
                                        <p:attrNameLst>
                                          <p:attrName>style.visibility</p:attrName>
                                        </p:attrNameLst>
                                      </p:cBhvr>
                                      <p:to>
                                        <p:strVal val="visible"/>
                                      </p:to>
                                    </p:set>
                                    <p:animEffect transition="in" filter="fade">
                                      <p:cBhvr>
                                        <p:cTn id="17" dur="500"/>
                                        <p:tgtEl>
                                          <p:spTgt spid="6">
                                            <p:graphicEl>
                                              <a:dgm id="{23A7C8B2-FE6A-4FF4-A43B-FC0323EB8B71}"/>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graphicEl>
                                              <a:dgm id="{DBE6740B-B365-4987-95B1-D5F521218D33}"/>
                                            </p:graphicEl>
                                          </p:spTgt>
                                        </p:tgtEl>
                                        <p:attrNameLst>
                                          <p:attrName>style.visibility</p:attrName>
                                        </p:attrNameLst>
                                      </p:cBhvr>
                                      <p:to>
                                        <p:strVal val="visible"/>
                                      </p:to>
                                    </p:set>
                                    <p:animEffect transition="in" filter="fade">
                                      <p:cBhvr>
                                        <p:cTn id="22" dur="500"/>
                                        <p:tgtEl>
                                          <p:spTgt spid="6">
                                            <p:graphicEl>
                                              <a:dgm id="{DBE6740B-B365-4987-95B1-D5F521218D33}"/>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graphicEl>
                                              <a:dgm id="{6A7DF5AD-684C-4FE3-930F-1DC9F21FE936}"/>
                                            </p:graphicEl>
                                          </p:spTgt>
                                        </p:tgtEl>
                                        <p:attrNameLst>
                                          <p:attrName>style.visibility</p:attrName>
                                        </p:attrNameLst>
                                      </p:cBhvr>
                                      <p:to>
                                        <p:strVal val="visible"/>
                                      </p:to>
                                    </p:set>
                                    <p:animEffect transition="in" filter="fade">
                                      <p:cBhvr>
                                        <p:cTn id="27" dur="500"/>
                                        <p:tgtEl>
                                          <p:spTgt spid="6">
                                            <p:graphicEl>
                                              <a:dgm id="{6A7DF5AD-684C-4FE3-930F-1DC9F21FE936}"/>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graphicEl>
                                              <a:dgm id="{F93D6BEC-429D-43DC-BAA3-2F0537274B92}"/>
                                            </p:graphicEl>
                                          </p:spTgt>
                                        </p:tgtEl>
                                        <p:attrNameLst>
                                          <p:attrName>style.visibility</p:attrName>
                                        </p:attrNameLst>
                                      </p:cBhvr>
                                      <p:to>
                                        <p:strVal val="visible"/>
                                      </p:to>
                                    </p:set>
                                    <p:animEffect transition="in" filter="fade">
                                      <p:cBhvr>
                                        <p:cTn id="32" dur="500"/>
                                        <p:tgtEl>
                                          <p:spTgt spid="6">
                                            <p:graphicEl>
                                              <a:dgm id="{F93D6BEC-429D-43DC-BAA3-2F0537274B92}"/>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graphicEl>
                                              <a:dgm id="{8203781C-47D7-41EF-99DC-73EB0313C6BA}"/>
                                            </p:graphicEl>
                                          </p:spTgt>
                                        </p:tgtEl>
                                        <p:attrNameLst>
                                          <p:attrName>style.visibility</p:attrName>
                                        </p:attrNameLst>
                                      </p:cBhvr>
                                      <p:to>
                                        <p:strVal val="visible"/>
                                      </p:to>
                                    </p:set>
                                    <p:animEffect transition="in" filter="fade">
                                      <p:cBhvr>
                                        <p:cTn id="37" dur="500"/>
                                        <p:tgtEl>
                                          <p:spTgt spid="6">
                                            <p:graphicEl>
                                              <a:dgm id="{8203781C-47D7-41EF-99DC-73EB0313C6BA}"/>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graphicEl>
                                              <a:dgm id="{4E77CC50-7090-4845-B15F-4D3A8F576D04}"/>
                                            </p:graphicEl>
                                          </p:spTgt>
                                        </p:tgtEl>
                                        <p:attrNameLst>
                                          <p:attrName>style.visibility</p:attrName>
                                        </p:attrNameLst>
                                      </p:cBhvr>
                                      <p:to>
                                        <p:strVal val="visible"/>
                                      </p:to>
                                    </p:set>
                                    <p:animEffect transition="in" filter="fade">
                                      <p:cBhvr>
                                        <p:cTn id="42" dur="500"/>
                                        <p:tgtEl>
                                          <p:spTgt spid="6">
                                            <p:graphicEl>
                                              <a:dgm id="{4E77CC50-7090-4845-B15F-4D3A8F576D04}"/>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graphicEl>
                                              <a:dgm id="{8C753347-05F3-46E5-9310-7BFC6446A93C}"/>
                                            </p:graphicEl>
                                          </p:spTgt>
                                        </p:tgtEl>
                                        <p:attrNameLst>
                                          <p:attrName>style.visibility</p:attrName>
                                        </p:attrNameLst>
                                      </p:cBhvr>
                                      <p:to>
                                        <p:strVal val="visible"/>
                                      </p:to>
                                    </p:set>
                                    <p:animEffect transition="in" filter="fade">
                                      <p:cBhvr>
                                        <p:cTn id="47" dur="500"/>
                                        <p:tgtEl>
                                          <p:spTgt spid="6">
                                            <p:graphicEl>
                                              <a:dgm id="{8C753347-05F3-46E5-9310-7BFC6446A93C}"/>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graphicEl>
                                              <a:dgm id="{FEC5519F-0379-4AD3-BB73-4753BB849695}"/>
                                            </p:graphicEl>
                                          </p:spTgt>
                                        </p:tgtEl>
                                        <p:attrNameLst>
                                          <p:attrName>style.visibility</p:attrName>
                                        </p:attrNameLst>
                                      </p:cBhvr>
                                      <p:to>
                                        <p:strVal val="visible"/>
                                      </p:to>
                                    </p:set>
                                    <p:animEffect transition="in" filter="fade">
                                      <p:cBhvr>
                                        <p:cTn id="52" dur="500"/>
                                        <p:tgtEl>
                                          <p:spTgt spid="6">
                                            <p:graphicEl>
                                              <a:dgm id="{FEC5519F-0379-4AD3-BB73-4753BB849695}"/>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graphicEl>
                                              <a:dgm id="{AFBE184C-4B4C-44F7-8F62-A1F727F8D1BA}"/>
                                            </p:graphicEl>
                                          </p:spTgt>
                                        </p:tgtEl>
                                        <p:attrNameLst>
                                          <p:attrName>style.visibility</p:attrName>
                                        </p:attrNameLst>
                                      </p:cBhvr>
                                      <p:to>
                                        <p:strVal val="visible"/>
                                      </p:to>
                                    </p:set>
                                    <p:animEffect transition="in" filter="fade">
                                      <p:cBhvr>
                                        <p:cTn id="57" dur="500"/>
                                        <p:tgtEl>
                                          <p:spTgt spid="6">
                                            <p:graphicEl>
                                              <a:dgm id="{AFBE184C-4B4C-44F7-8F62-A1F727F8D1B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BCC2F-A72A-4C83-B55B-854D4744619E}"/>
              </a:ext>
            </a:extLst>
          </p:cNvPr>
          <p:cNvSpPr>
            <a:spLocks noGrp="1"/>
          </p:cNvSpPr>
          <p:nvPr>
            <p:ph type="title"/>
          </p:nvPr>
        </p:nvSpPr>
        <p:spPr/>
        <p:txBody>
          <a:bodyPr/>
          <a:lstStyle/>
          <a:p>
            <a:r>
              <a:rPr lang="en-US" dirty="0"/>
              <a:t>Cloud Adoption Journey</a:t>
            </a:r>
            <a:endParaRPr lang="en-IN" dirty="0"/>
          </a:p>
        </p:txBody>
      </p:sp>
      <p:sp>
        <p:nvSpPr>
          <p:cNvPr id="5" name="Text Placeholder 4">
            <a:extLst>
              <a:ext uri="{FF2B5EF4-FFF2-40B4-BE49-F238E27FC236}">
                <a16:creationId xmlns:a16="http://schemas.microsoft.com/office/drawing/2014/main" id="{309F469F-455A-45B1-A682-1C40A1BBBC5A}"/>
              </a:ext>
            </a:extLst>
          </p:cNvPr>
          <p:cNvSpPr>
            <a:spLocks noGrp="1"/>
          </p:cNvSpPr>
          <p:nvPr>
            <p:ph type="body" idx="1"/>
          </p:nvPr>
        </p:nvSpPr>
        <p:spPr/>
        <p:txBody>
          <a:bodyPr/>
          <a:lstStyle/>
          <a:p>
            <a:r>
              <a:rPr lang="en-US" dirty="0"/>
              <a:t>Cloud Adoption Framework</a:t>
            </a:r>
            <a:endParaRPr lang="en-IN" dirty="0"/>
          </a:p>
        </p:txBody>
      </p:sp>
    </p:spTree>
    <p:extLst>
      <p:ext uri="{BB962C8B-B14F-4D97-AF65-F5344CB8AC3E}">
        <p14:creationId xmlns:p14="http://schemas.microsoft.com/office/powerpoint/2010/main" val="255522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F2DD5-98CC-40C4-8D92-089E56856E71}"/>
              </a:ext>
            </a:extLst>
          </p:cNvPr>
          <p:cNvSpPr>
            <a:spLocks noGrp="1"/>
          </p:cNvSpPr>
          <p:nvPr>
            <p:ph type="title"/>
          </p:nvPr>
        </p:nvSpPr>
        <p:spPr/>
        <p:txBody>
          <a:bodyPr/>
          <a:lstStyle/>
          <a:p>
            <a:r>
              <a:rPr lang="en-US" dirty="0"/>
              <a:t>Cloud Adoption Framework</a:t>
            </a:r>
            <a:endParaRPr lang="en-IN" dirty="0"/>
          </a:p>
        </p:txBody>
      </p:sp>
      <p:sp>
        <p:nvSpPr>
          <p:cNvPr id="4" name="Slide Number Placeholder 3">
            <a:extLst>
              <a:ext uri="{FF2B5EF4-FFF2-40B4-BE49-F238E27FC236}">
                <a16:creationId xmlns:a16="http://schemas.microsoft.com/office/drawing/2014/main" id="{101C30A0-4765-4351-9E18-1BF48D7EC3BD}"/>
              </a:ext>
            </a:extLst>
          </p:cNvPr>
          <p:cNvSpPr>
            <a:spLocks noGrp="1"/>
          </p:cNvSpPr>
          <p:nvPr>
            <p:ph type="sldNum" sz="quarter" idx="12"/>
          </p:nvPr>
        </p:nvSpPr>
        <p:spPr/>
        <p:txBody>
          <a:bodyPr/>
          <a:lstStyle/>
          <a:p>
            <a:fld id="{812568EF-7BAD-4945-B6F2-C41C476107F9}" type="slidenum">
              <a:rPr lang="en-US" smtClean="0"/>
              <a:pPr/>
              <a:t>7</a:t>
            </a:fld>
            <a:endParaRPr lang="en-US"/>
          </a:p>
        </p:txBody>
      </p:sp>
      <p:pic>
        <p:nvPicPr>
          <p:cNvPr id="6" name="Picture 5" descr="A screenshot of a cell phone&#10;&#10;Description automatically generated">
            <a:extLst>
              <a:ext uri="{FF2B5EF4-FFF2-40B4-BE49-F238E27FC236}">
                <a16:creationId xmlns:a16="http://schemas.microsoft.com/office/drawing/2014/main" id="{3AD4E54E-81C2-43E4-BEA2-7869C83F54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344" y="1338147"/>
            <a:ext cx="8997103" cy="5296132"/>
          </a:xfrm>
          <a:prstGeom prst="rect">
            <a:avLst/>
          </a:prstGeom>
        </p:spPr>
      </p:pic>
    </p:spTree>
    <p:extLst>
      <p:ext uri="{BB962C8B-B14F-4D97-AF65-F5344CB8AC3E}">
        <p14:creationId xmlns:p14="http://schemas.microsoft.com/office/powerpoint/2010/main" val="3358274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74E92-DCBB-4145-BAEE-923F1D3F8C83}"/>
              </a:ext>
            </a:extLst>
          </p:cNvPr>
          <p:cNvSpPr>
            <a:spLocks noGrp="1"/>
          </p:cNvSpPr>
          <p:nvPr>
            <p:ph type="title"/>
          </p:nvPr>
        </p:nvSpPr>
        <p:spPr/>
        <p:txBody>
          <a:bodyPr/>
          <a:lstStyle/>
          <a:p>
            <a:r>
              <a:rPr lang="en-IN" dirty="0"/>
              <a:t>Model for Establishing an End State</a:t>
            </a:r>
          </a:p>
        </p:txBody>
      </p:sp>
      <p:sp>
        <p:nvSpPr>
          <p:cNvPr id="4" name="Slide Number Placeholder 3">
            <a:extLst>
              <a:ext uri="{FF2B5EF4-FFF2-40B4-BE49-F238E27FC236}">
                <a16:creationId xmlns:a16="http://schemas.microsoft.com/office/drawing/2014/main" id="{52284583-962C-401C-AF15-C9D0B2288787}"/>
              </a:ext>
            </a:extLst>
          </p:cNvPr>
          <p:cNvSpPr>
            <a:spLocks noGrp="1"/>
          </p:cNvSpPr>
          <p:nvPr>
            <p:ph type="sldNum" sz="quarter" idx="12"/>
          </p:nvPr>
        </p:nvSpPr>
        <p:spPr/>
        <p:txBody>
          <a:bodyPr/>
          <a:lstStyle/>
          <a:p>
            <a:fld id="{812568EF-7BAD-4945-B6F2-C41C476107F9}" type="slidenum">
              <a:rPr lang="en-US" smtClean="0"/>
              <a:pPr/>
              <a:t>8</a:t>
            </a:fld>
            <a:endParaRPr lang="en-US"/>
          </a:p>
        </p:txBody>
      </p:sp>
      <p:pic>
        <p:nvPicPr>
          <p:cNvPr id="6" name="Picture 5" descr="A screenshot of a cell phone&#10;&#10;Description automatically generated">
            <a:extLst>
              <a:ext uri="{FF2B5EF4-FFF2-40B4-BE49-F238E27FC236}">
                <a16:creationId xmlns:a16="http://schemas.microsoft.com/office/drawing/2014/main" id="{3F377983-D334-4EB7-8F75-5AB1D7F44F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977" y="1505809"/>
            <a:ext cx="9222301" cy="4649259"/>
          </a:xfrm>
          <a:prstGeom prst="rect">
            <a:avLst/>
          </a:prstGeom>
        </p:spPr>
      </p:pic>
    </p:spTree>
    <p:extLst>
      <p:ext uri="{BB962C8B-B14F-4D97-AF65-F5344CB8AC3E}">
        <p14:creationId xmlns:p14="http://schemas.microsoft.com/office/powerpoint/2010/main" val="886129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BCC2F-A72A-4C83-B55B-854D4744619E}"/>
              </a:ext>
            </a:extLst>
          </p:cNvPr>
          <p:cNvSpPr>
            <a:spLocks noGrp="1"/>
          </p:cNvSpPr>
          <p:nvPr>
            <p:ph type="title"/>
          </p:nvPr>
        </p:nvSpPr>
        <p:spPr/>
        <p:txBody>
          <a:bodyPr/>
          <a:lstStyle/>
          <a:p>
            <a:r>
              <a:rPr lang="en-US" dirty="0"/>
              <a:t>The Scaffolding</a:t>
            </a:r>
            <a:endParaRPr lang="en-IN" dirty="0"/>
          </a:p>
        </p:txBody>
      </p:sp>
      <p:sp>
        <p:nvSpPr>
          <p:cNvPr id="5" name="Text Placeholder 4">
            <a:extLst>
              <a:ext uri="{FF2B5EF4-FFF2-40B4-BE49-F238E27FC236}">
                <a16:creationId xmlns:a16="http://schemas.microsoft.com/office/drawing/2014/main" id="{309F469F-455A-45B1-A682-1C40A1BBBC5A}"/>
              </a:ext>
            </a:extLst>
          </p:cNvPr>
          <p:cNvSpPr>
            <a:spLocks noGrp="1"/>
          </p:cNvSpPr>
          <p:nvPr>
            <p:ph type="body" idx="1"/>
          </p:nvPr>
        </p:nvSpPr>
        <p:spPr/>
        <p:txBody>
          <a:bodyPr/>
          <a:lstStyle/>
          <a:p>
            <a:r>
              <a:rPr lang="en-US" dirty="0"/>
              <a:t>Azure Governance Scaffolding</a:t>
            </a:r>
            <a:endParaRPr lang="en-IN" dirty="0"/>
          </a:p>
        </p:txBody>
      </p:sp>
    </p:spTree>
    <p:extLst>
      <p:ext uri="{BB962C8B-B14F-4D97-AF65-F5344CB8AC3E}">
        <p14:creationId xmlns:p14="http://schemas.microsoft.com/office/powerpoint/2010/main" val="553738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03.potx" id="{44ADAFFF-2BB4-4AF1-9F5C-DDE52A28C87A}" vid="{13590B0D-6121-4FDA-8701-382D8D4F2F22}"/>
    </a:ext>
  </a:extLst>
</a:theme>
</file>

<file path=ppt/theme/theme5.xml><?xml version="1.0" encoding="utf-8"?>
<a:theme xmlns:a="http://schemas.openxmlformats.org/drawingml/2006/main" name="1_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7868751D-28D7-49DA-9A1E-005CDB50450F}"/>
    </a:ext>
  </a:extLst>
</a:theme>
</file>

<file path=ppt/theme/theme6.xml><?xml version="1.0" encoding="utf-8"?>
<a:theme xmlns:a="http://schemas.openxmlformats.org/drawingml/2006/main" name="Synergetic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ynergetics" id="{7148B0CF-40DA-450B-B5E1-A56075EFA433}" vid="{3F91DC18-A746-44C9-B412-3C2FFF1DCFE5}"/>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399701729CAAB47AA13756597E53F4C" ma:contentTypeVersion="12" ma:contentTypeDescription="Create a new document." ma:contentTypeScope="" ma:versionID="4f6f6da8b0db685529ca83876389b8a6">
  <xsd:schema xmlns:xsd="http://www.w3.org/2001/XMLSchema" xmlns:xs="http://www.w3.org/2001/XMLSchema" xmlns:p="http://schemas.microsoft.com/office/2006/metadata/properties" xmlns:ns3="2dcf4534-d91c-46e6-a511-773e0c751128" xmlns:ns4="b5610f89-eaf0-4c24-bd28-02d36860b714" targetNamespace="http://schemas.microsoft.com/office/2006/metadata/properties" ma:root="true" ma:fieldsID="5dae91267e3716936d10fdc96ddf1557" ns3:_="" ns4:_="">
    <xsd:import namespace="2dcf4534-d91c-46e6-a511-773e0c751128"/>
    <xsd:import namespace="b5610f89-eaf0-4c24-bd28-02d36860b71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DateTaken"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dcf4534-d91c-46e6-a511-773e0c75112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5610f89-eaf0-4c24-bd28-02d36860b714"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MediaServiceAutoTags" ma:description="" ma:internalName="MediaServiceAutoTags" ma:readOnly="true">
      <xsd:simpleType>
        <xsd:restriction base="dms:Text"/>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1018208-8004-4CED-BF44-ED368E32B811}">
  <ds:schemaRefs>
    <ds:schemaRef ds:uri="http://schemas.microsoft.com/sharepoint/v3/contenttype/forms"/>
  </ds:schemaRefs>
</ds:datastoreItem>
</file>

<file path=customXml/itemProps2.xml><?xml version="1.0" encoding="utf-8"?>
<ds:datastoreItem xmlns:ds="http://schemas.openxmlformats.org/officeDocument/2006/customXml" ds:itemID="{1E91DBAA-73B1-46DE-A02B-B400BCCAEA24}">
  <ds:schemaRefs>
    <ds:schemaRef ds:uri="http://schemas.microsoft.com/office/2006/metadata/properties"/>
    <ds:schemaRef ds:uri="http://purl.org/dc/terms/"/>
    <ds:schemaRef ds:uri="b5610f89-eaf0-4c24-bd28-02d36860b714"/>
    <ds:schemaRef ds:uri="2dcf4534-d91c-46e6-a511-773e0c751128"/>
    <ds:schemaRef ds:uri="http://purl.org/dc/elements/1.1/"/>
    <ds:schemaRef ds:uri="http://schemas.microsoft.com/office/infopath/2007/PartnerControls"/>
    <ds:schemaRef ds:uri="http://schemas.microsoft.com/office/2006/documentManagement/types"/>
    <ds:schemaRef ds:uri="http://schemas.openxmlformats.org/package/2006/metadata/core-properties"/>
    <ds:schemaRef ds:uri="http://purl.org/dc/dcmitype/"/>
    <ds:schemaRef ds:uri="http://www.w3.org/XML/1998/namespace"/>
  </ds:schemaRefs>
</ds:datastoreItem>
</file>

<file path=customXml/itemProps3.xml><?xml version="1.0" encoding="utf-8"?>
<ds:datastoreItem xmlns:ds="http://schemas.openxmlformats.org/officeDocument/2006/customXml" ds:itemID="{4E0CB067-B368-4D92-8668-371D8CE4293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dcf4534-d91c-46e6-a511-773e0c751128"/>
    <ds:schemaRef ds:uri="b5610f89-eaf0-4c24-bd28-02d36860b71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365</TotalTime>
  <Words>4519</Words>
  <Application>Microsoft Office PowerPoint</Application>
  <PresentationFormat>Widescreen</PresentationFormat>
  <Paragraphs>431</Paragraphs>
  <Slides>24</Slides>
  <Notes>19</Notes>
  <HiddenSlides>0</HiddenSlides>
  <MMClips>0</MMClips>
  <ScaleCrop>false</ScaleCrop>
  <HeadingPairs>
    <vt:vector size="8" baseType="variant">
      <vt:variant>
        <vt:lpstr>Fonts Used</vt:lpstr>
      </vt:variant>
      <vt:variant>
        <vt:i4>10</vt:i4>
      </vt:variant>
      <vt:variant>
        <vt:lpstr>Theme</vt:lpstr>
      </vt:variant>
      <vt:variant>
        <vt:i4>6</vt:i4>
      </vt:variant>
      <vt:variant>
        <vt:lpstr>Embedded OLE Servers</vt:lpstr>
      </vt:variant>
      <vt:variant>
        <vt:i4>1</vt:i4>
      </vt:variant>
      <vt:variant>
        <vt:lpstr>Slide Titles</vt:lpstr>
      </vt:variant>
      <vt:variant>
        <vt:i4>24</vt:i4>
      </vt:variant>
    </vt:vector>
  </HeadingPairs>
  <TitlesOfParts>
    <vt:vector size="41" baseType="lpstr">
      <vt:lpstr>Arial</vt:lpstr>
      <vt:lpstr>Calibri</vt:lpstr>
      <vt:lpstr>Calibri Light</vt:lpstr>
      <vt:lpstr>Consolas</vt:lpstr>
      <vt:lpstr>Segoe Pro Semibold</vt:lpstr>
      <vt:lpstr>Segoe UI</vt:lpstr>
      <vt:lpstr>Segoe UI Light</vt:lpstr>
      <vt:lpstr>Segoe UI Semibold</vt:lpstr>
      <vt:lpstr>Segoe UI Semilight</vt:lpstr>
      <vt:lpstr>Wingdings</vt:lpstr>
      <vt:lpstr>C+E Readiness Template</vt:lpstr>
      <vt:lpstr>5-50173_Microsoft_Ready_Light_Template</vt:lpstr>
      <vt:lpstr>5-50173_Microsoft_Ready_Dark_Template</vt:lpstr>
      <vt:lpstr>WHITE TEMPLATE</vt:lpstr>
      <vt:lpstr>1_WHITE TEMPLATE</vt:lpstr>
      <vt:lpstr>Synergetics</vt:lpstr>
      <vt:lpstr>think-cell Slide</vt:lpstr>
      <vt:lpstr>Azure Security Posture</vt:lpstr>
      <vt:lpstr>Agenda</vt:lpstr>
      <vt:lpstr>The Modern Enterprise</vt:lpstr>
      <vt:lpstr>Challenges</vt:lpstr>
      <vt:lpstr>Challenges</vt:lpstr>
      <vt:lpstr>Cloud Adoption Journey</vt:lpstr>
      <vt:lpstr>Cloud Adoption Framework</vt:lpstr>
      <vt:lpstr>Model for Establishing an End State</vt:lpstr>
      <vt:lpstr>The Scaffolding</vt:lpstr>
      <vt:lpstr>PowerPoint Presentation</vt:lpstr>
      <vt:lpstr>PowerPoint Presentation</vt:lpstr>
      <vt:lpstr>Azure Governance Architecture</vt:lpstr>
      <vt:lpstr>The Landscape</vt:lpstr>
      <vt:lpstr>PowerPoint Presentation</vt:lpstr>
      <vt:lpstr>PowerPoint Presentation</vt:lpstr>
      <vt:lpstr>Strengthen security posture with Azure  3 Core components of Azure security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Security</dc:title>
  <dc:creator>Anand Prabhu</dc:creator>
  <cp:lastModifiedBy>Anand Prabhu</cp:lastModifiedBy>
  <cp:revision>3</cp:revision>
  <dcterms:created xsi:type="dcterms:W3CDTF">2020-04-24T05:02:23Z</dcterms:created>
  <dcterms:modified xsi:type="dcterms:W3CDTF">2021-03-31T10:39:14Z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0x010100E399701729CAAB47AA13756597E53F4C</vt:lpwstr>
  </property>
</Properties>
</file>